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Piotr Żulikowski" initials="PŻ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3A9E3"/>
    <a:srgbClr val="FEF6F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091" autoAdjust="0"/>
    <p:restoredTop sz="94660" autoAdjust="0"/>
  </p:normalViewPr>
  <p:slideViewPr>
    <p:cSldViewPr snapToGrid="0">
      <p:cViewPr>
        <p:scale>
          <a:sx n="90" d="100"/>
          <a:sy n="90" d="100"/>
        </p:scale>
        <p:origin x="-300" y="306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iotr Żulikowski" userId="13c1bdff-6c67-438d-a4dc-f143d69bd44e" providerId="ADAL" clId="{E54A650B-744B-49D7-8FB0-FCC49035481F}"/>
    <pc:docChg chg="undo custSel modSld">
      <pc:chgData name="Piotr Żulikowski" userId="13c1bdff-6c67-438d-a4dc-f143d69bd44e" providerId="ADAL" clId="{E54A650B-744B-49D7-8FB0-FCC49035481F}" dt="2019-04-18T08:18:44.228" v="511" actId="20577"/>
      <pc:docMkLst>
        <pc:docMk/>
      </pc:docMkLst>
      <pc:sldChg chg="addSp delSp modSp addCm modCm">
        <pc:chgData name="Piotr Żulikowski" userId="13c1bdff-6c67-438d-a4dc-f143d69bd44e" providerId="ADAL" clId="{E54A650B-744B-49D7-8FB0-FCC49035481F}" dt="2019-04-18T08:16:21.598" v="430" actId="20577"/>
        <pc:sldMkLst>
          <pc:docMk/>
          <pc:sldMk cId="3656566663" sldId="256"/>
        </pc:sldMkLst>
        <pc:spChg chg="add del">
          <ac:chgData name="Piotr Żulikowski" userId="13c1bdff-6c67-438d-a4dc-f143d69bd44e" providerId="ADAL" clId="{E54A650B-744B-49D7-8FB0-FCC49035481F}" dt="2019-04-18T07:56:26.062" v="1"/>
          <ac:spMkLst>
            <pc:docMk/>
            <pc:sldMk cId="3656566663" sldId="256"/>
            <ac:spMk id="3" creationId="{4B572DC3-4998-46C6-874E-DBCEB52E6312}"/>
          </ac:spMkLst>
        </pc:spChg>
        <pc:spChg chg="add del">
          <ac:chgData name="Piotr Żulikowski" userId="13c1bdff-6c67-438d-a4dc-f143d69bd44e" providerId="ADAL" clId="{E54A650B-744B-49D7-8FB0-FCC49035481F}" dt="2019-04-18T07:56:32.210" v="3"/>
          <ac:spMkLst>
            <pc:docMk/>
            <pc:sldMk cId="3656566663" sldId="256"/>
            <ac:spMk id="7" creationId="{06CE7679-DCAD-4845-BBC1-33FBF4B57F19}"/>
          </ac:spMkLst>
        </pc:spChg>
        <pc:spChg chg="add mod">
          <ac:chgData name="Piotr Żulikowski" userId="13c1bdff-6c67-438d-a4dc-f143d69bd44e" providerId="ADAL" clId="{E54A650B-744B-49D7-8FB0-FCC49035481F}" dt="2019-04-18T08:05:53.756" v="136" actId="20577"/>
          <ac:spMkLst>
            <pc:docMk/>
            <pc:sldMk cId="3656566663" sldId="256"/>
            <ac:spMk id="89" creationId="{1215B1A8-7853-4FCC-9C99-4C81AED0DC44}"/>
          </ac:spMkLst>
        </pc:spChg>
        <pc:spChg chg="add mod">
          <ac:chgData name="Piotr Żulikowski" userId="13c1bdff-6c67-438d-a4dc-f143d69bd44e" providerId="ADAL" clId="{E54A650B-744B-49D7-8FB0-FCC49035481F}" dt="2019-04-18T08:06:53.571" v="233" actId="20577"/>
          <ac:spMkLst>
            <pc:docMk/>
            <pc:sldMk cId="3656566663" sldId="256"/>
            <ac:spMk id="91" creationId="{41D81445-4505-418D-BFA5-7516A63761AD}"/>
          </ac:spMkLst>
        </pc:spChg>
        <pc:spChg chg="add mod">
          <ac:chgData name="Piotr Żulikowski" userId="13c1bdff-6c67-438d-a4dc-f143d69bd44e" providerId="ADAL" clId="{E54A650B-744B-49D7-8FB0-FCC49035481F}" dt="2019-04-18T08:15:47.716" v="402" actId="20577"/>
          <ac:spMkLst>
            <pc:docMk/>
            <pc:sldMk cId="3656566663" sldId="256"/>
            <ac:spMk id="100" creationId="{71227F33-9BF7-41ED-BD49-AD1DA8ABDECB}"/>
          </ac:spMkLst>
        </pc:spChg>
        <pc:spChg chg="add mod">
          <ac:chgData name="Piotr Żulikowski" userId="13c1bdff-6c67-438d-a4dc-f143d69bd44e" providerId="ADAL" clId="{E54A650B-744B-49D7-8FB0-FCC49035481F}" dt="2019-04-18T08:09:00.158" v="237" actId="1076"/>
          <ac:spMkLst>
            <pc:docMk/>
            <pc:sldMk cId="3656566663" sldId="256"/>
            <ac:spMk id="103" creationId="{758684EA-CE49-49A4-AD2D-CBC0ED459B2C}"/>
          </ac:spMkLst>
        </pc:spChg>
        <pc:spChg chg="mod">
          <ac:chgData name="Piotr Żulikowski" userId="13c1bdff-6c67-438d-a4dc-f143d69bd44e" providerId="ADAL" clId="{E54A650B-744B-49D7-8FB0-FCC49035481F}" dt="2019-04-18T08:05:23.575" v="92" actId="20577"/>
          <ac:spMkLst>
            <pc:docMk/>
            <pc:sldMk cId="3656566663" sldId="256"/>
            <ac:spMk id="104" creationId="{BD77F5A2-E6A3-4DFE-AB2F-A12723C73A41}"/>
          </ac:spMkLst>
        </pc:spChg>
        <pc:spChg chg="add mod">
          <ac:chgData name="Piotr Żulikowski" userId="13c1bdff-6c67-438d-a4dc-f143d69bd44e" providerId="ADAL" clId="{E54A650B-744B-49D7-8FB0-FCC49035481F}" dt="2019-04-18T08:16:21.598" v="430" actId="20577"/>
          <ac:spMkLst>
            <pc:docMk/>
            <pc:sldMk cId="3656566663" sldId="256"/>
            <ac:spMk id="105" creationId="{5B13CD35-296A-4B70-A193-533B79FE2BCA}"/>
          </ac:spMkLst>
        </pc:spChg>
        <pc:cxnChg chg="add mod">
          <ac:chgData name="Piotr Żulikowski" userId="13c1bdff-6c67-438d-a4dc-f143d69bd44e" providerId="ADAL" clId="{E54A650B-744B-49D7-8FB0-FCC49035481F}" dt="2019-04-18T08:01:32.265" v="12" actId="1076"/>
          <ac:cxnSpMkLst>
            <pc:docMk/>
            <pc:sldMk cId="3656566663" sldId="256"/>
            <ac:cxnSpMk id="101" creationId="{B4B579E0-8932-4468-9088-53C7E6B96DB1}"/>
          </ac:cxnSpMkLst>
        </pc:cxnChg>
        <pc:cxnChg chg="add mod">
          <ac:chgData name="Piotr Żulikowski" userId="13c1bdff-6c67-438d-a4dc-f143d69bd44e" providerId="ADAL" clId="{E54A650B-744B-49D7-8FB0-FCC49035481F}" dt="2019-04-18T08:15:06.163" v="337" actId="1076"/>
          <ac:cxnSpMkLst>
            <pc:docMk/>
            <pc:sldMk cId="3656566663" sldId="256"/>
            <ac:cxnSpMk id="109" creationId="{5E9FF1E3-6653-425E-BC5C-95393930A6C7}"/>
          </ac:cxnSpMkLst>
        </pc:cxnChg>
      </pc:sldChg>
      <pc:sldChg chg="addSp modSp">
        <pc:chgData name="Piotr Żulikowski" userId="13c1bdff-6c67-438d-a4dc-f143d69bd44e" providerId="ADAL" clId="{E54A650B-744B-49D7-8FB0-FCC49035481F}" dt="2019-04-18T08:18:44.228" v="511" actId="20577"/>
        <pc:sldMkLst>
          <pc:docMk/>
          <pc:sldMk cId="437224643" sldId="257"/>
        </pc:sldMkLst>
        <pc:spChg chg="add mod">
          <ac:chgData name="Piotr Żulikowski" userId="13c1bdff-6c67-438d-a4dc-f143d69bd44e" providerId="ADAL" clId="{E54A650B-744B-49D7-8FB0-FCC49035481F}" dt="2019-04-18T08:11:32.539" v="311" actId="1076"/>
          <ac:spMkLst>
            <pc:docMk/>
            <pc:sldMk cId="437224643" sldId="257"/>
            <ac:spMk id="82" creationId="{E59FBEDE-00D0-40F2-ACF0-82D6D54AC309}"/>
          </ac:spMkLst>
        </pc:spChg>
        <pc:spChg chg="add mod">
          <ac:chgData name="Piotr Żulikowski" userId="13c1bdff-6c67-438d-a4dc-f143d69bd44e" providerId="ADAL" clId="{E54A650B-744B-49D7-8FB0-FCC49035481F}" dt="2019-04-18T08:16:59.188" v="478" actId="20577"/>
          <ac:spMkLst>
            <pc:docMk/>
            <pc:sldMk cId="437224643" sldId="257"/>
            <ac:spMk id="83" creationId="{8200117E-A957-4B33-AF6F-BB2D831ECABE}"/>
          </ac:spMkLst>
        </pc:spChg>
        <pc:spChg chg="add mod">
          <ac:chgData name="Piotr Żulikowski" userId="13c1bdff-6c67-438d-a4dc-f143d69bd44e" providerId="ADAL" clId="{E54A650B-744B-49D7-8FB0-FCC49035481F}" dt="2019-04-18T08:18:44.228" v="511" actId="20577"/>
          <ac:spMkLst>
            <pc:docMk/>
            <pc:sldMk cId="437224643" sldId="257"/>
            <ac:spMk id="84" creationId="{3B951413-CEEE-4500-9307-7733D6ED8551}"/>
          </ac:spMkLst>
        </pc:spChg>
        <pc:spChg chg="mod">
          <ac:chgData name="Piotr Żulikowski" userId="13c1bdff-6c67-438d-a4dc-f143d69bd44e" providerId="ADAL" clId="{E54A650B-744B-49D7-8FB0-FCC49035481F}" dt="2019-04-18T08:11:25.369" v="310" actId="1076"/>
          <ac:spMkLst>
            <pc:docMk/>
            <pc:sldMk cId="437224643" sldId="257"/>
            <ac:spMk id="95" creationId="{2B8852C2-3B4A-4D9E-AB7E-68B36C8366B1}"/>
          </ac:spMkLst>
        </pc:spChg>
      </pc:sldChg>
    </pc:docChg>
  </pc:docChgLst>
  <pc:docChgLst>
    <pc:chgData name="Beata Tomczak" userId="S::tomczak@agrotecpolska.onmicrosoft.com::03452b91-b07d-4e7c-9727-28f146d05318" providerId="AD" clId="Web-{1B0028CA-D8ED-0861-4300-7328104493A0}"/>
    <pc:docChg chg="modSld">
      <pc:chgData name="Beata Tomczak" userId="S::tomczak@agrotecpolska.onmicrosoft.com::03452b91-b07d-4e7c-9727-28f146d05318" providerId="AD" clId="Web-{1B0028CA-D8ED-0861-4300-7328104493A0}" dt="2019-04-18T11:03:35.927" v="7"/>
      <pc:docMkLst>
        <pc:docMk/>
      </pc:docMkLst>
      <pc:sldChg chg="modSp">
        <pc:chgData name="Beata Tomczak" userId="S::tomczak@agrotecpolska.onmicrosoft.com::03452b91-b07d-4e7c-9727-28f146d05318" providerId="AD" clId="Web-{1B0028CA-D8ED-0861-4300-7328104493A0}" dt="2019-04-18T11:03:23.943" v="3"/>
        <pc:sldMkLst>
          <pc:docMk/>
          <pc:sldMk cId="3656566663" sldId="256"/>
        </pc:sldMkLst>
        <pc:spChg chg="mod">
          <ac:chgData name="Beata Tomczak" userId="S::tomczak@agrotecpolska.onmicrosoft.com::03452b91-b07d-4e7c-9727-28f146d05318" providerId="AD" clId="Web-{1B0028CA-D8ED-0861-4300-7328104493A0}" dt="2019-04-18T11:03:18.427" v="1"/>
          <ac:spMkLst>
            <pc:docMk/>
            <pc:sldMk cId="3656566663" sldId="256"/>
            <ac:spMk id="89" creationId="{1215B1A8-7853-4FCC-9C99-4C81AED0DC44}"/>
          </ac:spMkLst>
        </pc:spChg>
        <pc:spChg chg="mod">
          <ac:chgData name="Beata Tomczak" userId="S::tomczak@agrotecpolska.onmicrosoft.com::03452b91-b07d-4e7c-9727-28f146d05318" providerId="AD" clId="Web-{1B0028CA-D8ED-0861-4300-7328104493A0}" dt="2019-04-18T11:03:21.489" v="2"/>
          <ac:spMkLst>
            <pc:docMk/>
            <pc:sldMk cId="3656566663" sldId="256"/>
            <ac:spMk id="91" creationId="{41D81445-4505-418D-BFA5-7516A63761AD}"/>
          </ac:spMkLst>
        </pc:spChg>
        <pc:spChg chg="mod">
          <ac:chgData name="Beata Tomczak" userId="S::tomczak@agrotecpolska.onmicrosoft.com::03452b91-b07d-4e7c-9727-28f146d05318" providerId="AD" clId="Web-{1B0028CA-D8ED-0861-4300-7328104493A0}" dt="2019-04-18T11:03:23.943" v="3"/>
          <ac:spMkLst>
            <pc:docMk/>
            <pc:sldMk cId="3656566663" sldId="256"/>
            <ac:spMk id="103" creationId="{758684EA-CE49-49A4-AD2D-CBC0ED459B2C}"/>
          </ac:spMkLst>
        </pc:spChg>
        <pc:spChg chg="mod">
          <ac:chgData name="Beata Tomczak" userId="S::tomczak@agrotecpolska.onmicrosoft.com::03452b91-b07d-4e7c-9727-28f146d05318" providerId="AD" clId="Web-{1B0028CA-D8ED-0861-4300-7328104493A0}" dt="2019-04-18T11:03:15.396" v="0"/>
          <ac:spMkLst>
            <pc:docMk/>
            <pc:sldMk cId="3656566663" sldId="256"/>
            <ac:spMk id="104" creationId="{BD77F5A2-E6A3-4DFE-AB2F-A12723C73A41}"/>
          </ac:spMkLst>
        </pc:spChg>
      </pc:sldChg>
      <pc:sldChg chg="modSp">
        <pc:chgData name="Beata Tomczak" userId="S::tomczak@agrotecpolska.onmicrosoft.com::03452b91-b07d-4e7c-9727-28f146d05318" providerId="AD" clId="Web-{1B0028CA-D8ED-0861-4300-7328104493A0}" dt="2019-04-18T11:03:35.927" v="7"/>
        <pc:sldMkLst>
          <pc:docMk/>
          <pc:sldMk cId="437224643" sldId="257"/>
        </pc:sldMkLst>
        <pc:spChg chg="mod">
          <ac:chgData name="Beata Tomczak" userId="S::tomczak@agrotecpolska.onmicrosoft.com::03452b91-b07d-4e7c-9727-28f146d05318" providerId="AD" clId="Web-{1B0028CA-D8ED-0861-4300-7328104493A0}" dt="2019-04-18T11:03:29.193" v="4"/>
          <ac:spMkLst>
            <pc:docMk/>
            <pc:sldMk cId="437224643" sldId="257"/>
            <ac:spMk id="82" creationId="{E59FBEDE-00D0-40F2-ACF0-82D6D54AC309}"/>
          </ac:spMkLst>
        </pc:spChg>
        <pc:spChg chg="mod">
          <ac:chgData name="Beata Tomczak" userId="S::tomczak@agrotecpolska.onmicrosoft.com::03452b91-b07d-4e7c-9727-28f146d05318" providerId="AD" clId="Web-{1B0028CA-D8ED-0861-4300-7328104493A0}" dt="2019-04-18T11:03:31.365" v="5"/>
          <ac:spMkLst>
            <pc:docMk/>
            <pc:sldMk cId="437224643" sldId="257"/>
            <ac:spMk id="83" creationId="{8200117E-A957-4B33-AF6F-BB2D831ECABE}"/>
          </ac:spMkLst>
        </pc:spChg>
        <pc:spChg chg="mod">
          <ac:chgData name="Beata Tomczak" userId="S::tomczak@agrotecpolska.onmicrosoft.com::03452b91-b07d-4e7c-9727-28f146d05318" providerId="AD" clId="Web-{1B0028CA-D8ED-0861-4300-7328104493A0}" dt="2019-04-18T11:03:33.614" v="6"/>
          <ac:spMkLst>
            <pc:docMk/>
            <pc:sldMk cId="437224643" sldId="257"/>
            <ac:spMk id="84" creationId="{3B951413-CEEE-4500-9307-7733D6ED8551}"/>
          </ac:spMkLst>
        </pc:spChg>
        <pc:spChg chg="mod">
          <ac:chgData name="Beata Tomczak" userId="S::tomczak@agrotecpolska.onmicrosoft.com::03452b91-b07d-4e7c-9727-28f146d05318" providerId="AD" clId="Web-{1B0028CA-D8ED-0861-4300-7328104493A0}" dt="2019-04-18T11:03:35.927" v="7"/>
          <ac:spMkLst>
            <pc:docMk/>
            <pc:sldMk cId="437224643" sldId="257"/>
            <ac:spMk id="95" creationId="{2B8852C2-3B4A-4D9E-AB7E-68B36C8366B1}"/>
          </ac:spMkLst>
        </pc:spChg>
      </pc:sldChg>
    </pc:docChg>
  </pc:docChgLst>
  <pc:docChgLst>
    <pc:chgData name="Aleksandra K" userId="7732482f-b839-487d-a947-52a6ebb2bf1e" providerId="ADAL" clId="{8830D48F-B758-4D47-8EBE-024FD0F621E4}"/>
    <pc:docChg chg="undo custSel modSld">
      <pc:chgData name="Aleksandra K" userId="7732482f-b839-487d-a947-52a6ebb2bf1e" providerId="ADAL" clId="{8830D48F-B758-4D47-8EBE-024FD0F621E4}" dt="2019-04-15T09:40:30.602" v="142" actId="13822"/>
      <pc:docMkLst>
        <pc:docMk/>
      </pc:docMkLst>
      <pc:sldChg chg="addSp delSp modSp">
        <pc:chgData name="Aleksandra K" userId="7732482f-b839-487d-a947-52a6ebb2bf1e" providerId="ADAL" clId="{8830D48F-B758-4D47-8EBE-024FD0F621E4}" dt="2019-04-15T09:40:30.602" v="142" actId="13822"/>
        <pc:sldMkLst>
          <pc:docMk/>
          <pc:sldMk cId="3656566663" sldId="256"/>
        </pc:sldMkLst>
        <pc:spChg chg="mod">
          <ac:chgData name="Aleksandra K" userId="7732482f-b839-487d-a947-52a6ebb2bf1e" providerId="ADAL" clId="{8830D48F-B758-4D47-8EBE-024FD0F621E4}" dt="2019-04-15T09:13:54.516" v="26" actId="14100"/>
          <ac:spMkLst>
            <pc:docMk/>
            <pc:sldMk cId="3656566663" sldId="256"/>
            <ac:spMk id="8" creationId="{E8453D1A-EED5-40B2-B249-0F78AE2ECBAB}"/>
          </ac:spMkLst>
        </pc:spChg>
        <pc:spChg chg="del">
          <ac:chgData name="Aleksandra K" userId="7732482f-b839-487d-a947-52a6ebb2bf1e" providerId="ADAL" clId="{8830D48F-B758-4D47-8EBE-024FD0F621E4}" dt="2019-04-15T09:10:04.749" v="2" actId="478"/>
          <ac:spMkLst>
            <pc:docMk/>
            <pc:sldMk cId="3656566663" sldId="256"/>
            <ac:spMk id="9" creationId="{57356683-BB11-4023-98C0-F601398B22A2}"/>
          </ac:spMkLst>
        </pc:spChg>
        <pc:spChg chg="mod">
          <ac:chgData name="Aleksandra K" userId="7732482f-b839-487d-a947-52a6ebb2bf1e" providerId="ADAL" clId="{8830D48F-B758-4D47-8EBE-024FD0F621E4}" dt="2019-04-15T09:21:53.109" v="61" actId="207"/>
          <ac:spMkLst>
            <pc:docMk/>
            <pc:sldMk cId="3656566663" sldId="256"/>
            <ac:spMk id="25" creationId="{4393DA38-0775-4DFB-A921-E6B84BBDA5F1}"/>
          </ac:spMkLst>
        </pc:spChg>
        <pc:spChg chg="del">
          <ac:chgData name="Aleksandra K" userId="7732482f-b839-487d-a947-52a6ebb2bf1e" providerId="ADAL" clId="{8830D48F-B758-4D47-8EBE-024FD0F621E4}" dt="2019-04-15T09:23:21.195" v="64" actId="478"/>
          <ac:spMkLst>
            <pc:docMk/>
            <pc:sldMk cId="3656566663" sldId="256"/>
            <ac:spMk id="48" creationId="{226D5387-4437-4922-8D76-480B563DC867}"/>
          </ac:spMkLst>
        </pc:spChg>
        <pc:spChg chg="del">
          <ac:chgData name="Aleksandra K" userId="7732482f-b839-487d-a947-52a6ebb2bf1e" providerId="ADAL" clId="{8830D48F-B758-4D47-8EBE-024FD0F621E4}" dt="2019-04-15T09:23:19.635" v="63" actId="478"/>
          <ac:spMkLst>
            <pc:docMk/>
            <pc:sldMk cId="3656566663" sldId="256"/>
            <ac:spMk id="49" creationId="{654301B4-CBFF-43E4-A517-00042E983333}"/>
          </ac:spMkLst>
        </pc:spChg>
        <pc:spChg chg="del">
          <ac:chgData name="Aleksandra K" userId="7732482f-b839-487d-a947-52a6ebb2bf1e" providerId="ADAL" clId="{8830D48F-B758-4D47-8EBE-024FD0F621E4}" dt="2019-04-15T09:10:06.578" v="3" actId="478"/>
          <ac:spMkLst>
            <pc:docMk/>
            <pc:sldMk cId="3656566663" sldId="256"/>
            <ac:spMk id="73" creationId="{93C476E2-ECBC-47B3-A653-0570AC38E0F3}"/>
          </ac:spMkLst>
        </pc:spChg>
        <pc:spChg chg="mod">
          <ac:chgData name="Aleksandra K" userId="7732482f-b839-487d-a947-52a6ebb2bf1e" providerId="ADAL" clId="{8830D48F-B758-4D47-8EBE-024FD0F621E4}" dt="2019-04-15T09:21:53.109" v="61" actId="207"/>
          <ac:spMkLst>
            <pc:docMk/>
            <pc:sldMk cId="3656566663" sldId="256"/>
            <ac:spMk id="92" creationId="{46ADA7E3-06C6-45B6-8E94-D96097CCEC9B}"/>
          </ac:spMkLst>
        </pc:spChg>
        <pc:spChg chg="mod">
          <ac:chgData name="Aleksandra K" userId="7732482f-b839-487d-a947-52a6ebb2bf1e" providerId="ADAL" clId="{8830D48F-B758-4D47-8EBE-024FD0F621E4}" dt="2019-04-15T09:14:03.362" v="29" actId="14100"/>
          <ac:spMkLst>
            <pc:docMk/>
            <pc:sldMk cId="3656566663" sldId="256"/>
            <ac:spMk id="96" creationId="{5A5607B4-02D0-4361-ADE1-F75A914C9D52}"/>
          </ac:spMkLst>
        </pc:spChg>
        <pc:spChg chg="add mod">
          <ac:chgData name="Aleksandra K" userId="7732482f-b839-487d-a947-52a6ebb2bf1e" providerId="ADAL" clId="{8830D48F-B758-4D47-8EBE-024FD0F621E4}" dt="2019-04-15T09:10:40.216" v="11" actId="404"/>
          <ac:spMkLst>
            <pc:docMk/>
            <pc:sldMk cId="3656566663" sldId="256"/>
            <ac:spMk id="104" creationId="{BD77F5A2-E6A3-4DFE-AB2F-A12723C73A41}"/>
          </ac:spMkLst>
        </pc:spChg>
        <pc:spChg chg="add del mod">
          <ac:chgData name="Aleksandra K" userId="7732482f-b839-487d-a947-52a6ebb2bf1e" providerId="ADAL" clId="{8830D48F-B758-4D47-8EBE-024FD0F621E4}" dt="2019-04-15T09:12:58.649" v="19" actId="478"/>
          <ac:spMkLst>
            <pc:docMk/>
            <pc:sldMk cId="3656566663" sldId="256"/>
            <ac:spMk id="105" creationId="{971C8C9A-FBC4-41FB-8394-F80C2E528850}"/>
          </ac:spMkLst>
        </pc:spChg>
        <pc:spChg chg="add mod">
          <ac:chgData name="Aleksandra K" userId="7732482f-b839-487d-a947-52a6ebb2bf1e" providerId="ADAL" clId="{8830D48F-B758-4D47-8EBE-024FD0F621E4}" dt="2019-04-15T09:21:56.169" v="62" actId="207"/>
          <ac:spMkLst>
            <pc:docMk/>
            <pc:sldMk cId="3656566663" sldId="256"/>
            <ac:spMk id="107" creationId="{75C9E800-064E-43F9-A7E1-966E40FBF80F}"/>
          </ac:spMkLst>
        </pc:spChg>
        <pc:spChg chg="del mod">
          <ac:chgData name="Aleksandra K" userId="7732482f-b839-487d-a947-52a6ebb2bf1e" providerId="ADAL" clId="{8830D48F-B758-4D47-8EBE-024FD0F621E4}" dt="2019-04-15T09:21:38.291" v="57" actId="478"/>
          <ac:spMkLst>
            <pc:docMk/>
            <pc:sldMk cId="3656566663" sldId="256"/>
            <ac:spMk id="109" creationId="{D2512A72-34EF-4F4F-8327-5BC11C34DF7C}"/>
          </ac:spMkLst>
        </pc:spChg>
        <pc:spChg chg="mod">
          <ac:chgData name="Aleksandra K" userId="7732482f-b839-487d-a947-52a6ebb2bf1e" providerId="ADAL" clId="{8830D48F-B758-4D47-8EBE-024FD0F621E4}" dt="2019-04-15T09:21:53.109" v="61" actId="207"/>
          <ac:spMkLst>
            <pc:docMk/>
            <pc:sldMk cId="3656566663" sldId="256"/>
            <ac:spMk id="110" creationId="{E09F4AA3-C7A9-4C26-BB4C-B0EB503E057A}"/>
          </ac:spMkLst>
        </pc:spChg>
        <pc:spChg chg="add mod">
          <ac:chgData name="Aleksandra K" userId="7732482f-b839-487d-a947-52a6ebb2bf1e" providerId="ADAL" clId="{8830D48F-B758-4D47-8EBE-024FD0F621E4}" dt="2019-04-15T09:21:49.842" v="60" actId="571"/>
          <ac:spMkLst>
            <pc:docMk/>
            <pc:sldMk cId="3656566663" sldId="256"/>
            <ac:spMk id="111" creationId="{DFB09BAA-AEB8-435F-8722-7E98ACB1C047}"/>
          </ac:spMkLst>
        </pc:spChg>
        <pc:spChg chg="mod">
          <ac:chgData name="Aleksandra K" userId="7732482f-b839-487d-a947-52a6ebb2bf1e" providerId="ADAL" clId="{8830D48F-B758-4D47-8EBE-024FD0F621E4}" dt="2019-04-15T09:14:08.571" v="31" actId="1076"/>
          <ac:spMkLst>
            <pc:docMk/>
            <pc:sldMk cId="3656566663" sldId="256"/>
            <ac:spMk id="112" creationId="{39985C16-CF28-48B3-BD52-B916EFEA4810}"/>
          </ac:spMkLst>
        </pc:spChg>
        <pc:spChg chg="add mod">
          <ac:chgData name="Aleksandra K" userId="7732482f-b839-487d-a947-52a6ebb2bf1e" providerId="ADAL" clId="{8830D48F-B758-4D47-8EBE-024FD0F621E4}" dt="2019-04-15T09:21:49.842" v="60" actId="571"/>
          <ac:spMkLst>
            <pc:docMk/>
            <pc:sldMk cId="3656566663" sldId="256"/>
            <ac:spMk id="117" creationId="{17BA43EE-7058-403B-B0D1-BE9F50861F8B}"/>
          </ac:spMkLst>
        </pc:spChg>
        <pc:spChg chg="add mod">
          <ac:chgData name="Aleksandra K" userId="7732482f-b839-487d-a947-52a6ebb2bf1e" providerId="ADAL" clId="{8830D48F-B758-4D47-8EBE-024FD0F621E4}" dt="2019-04-15T09:21:49.842" v="60" actId="571"/>
          <ac:spMkLst>
            <pc:docMk/>
            <pc:sldMk cId="3656566663" sldId="256"/>
            <ac:spMk id="121" creationId="{23C3412D-B146-4E46-9774-40A99B38E0F4}"/>
          </ac:spMkLst>
        </pc:spChg>
        <pc:cxnChg chg="add mod">
          <ac:chgData name="Aleksandra K" userId="7732482f-b839-487d-a947-52a6ebb2bf1e" providerId="ADAL" clId="{8830D48F-B758-4D47-8EBE-024FD0F621E4}" dt="2019-04-15T09:26:00.031" v="86" actId="11529"/>
          <ac:cxnSpMkLst>
            <pc:docMk/>
            <pc:sldMk cId="3656566663" sldId="256"/>
            <ac:cxnSpMk id="23" creationId="{9C5E8814-3057-4EB3-93B0-1B60CB4058E8}"/>
          </ac:cxnSpMkLst>
        </pc:cxnChg>
        <pc:cxnChg chg="mod">
          <ac:chgData name="Aleksandra K" userId="7732482f-b839-487d-a947-52a6ebb2bf1e" providerId="ADAL" clId="{8830D48F-B758-4D47-8EBE-024FD0F621E4}" dt="2019-04-15T09:24:01.676" v="72" actId="14100"/>
          <ac:cxnSpMkLst>
            <pc:docMk/>
            <pc:sldMk cId="3656566663" sldId="256"/>
            <ac:cxnSpMk id="24" creationId="{B61837DF-63A4-45B7-AC94-013C69D51B65}"/>
          </ac:cxnSpMkLst>
        </pc:cxnChg>
        <pc:cxnChg chg="mod">
          <ac:chgData name="Aleksandra K" userId="7732482f-b839-487d-a947-52a6ebb2bf1e" providerId="ADAL" clId="{8830D48F-B758-4D47-8EBE-024FD0F621E4}" dt="2019-04-15T09:40:19.792" v="141" actId="13822"/>
          <ac:cxnSpMkLst>
            <pc:docMk/>
            <pc:sldMk cId="3656566663" sldId="256"/>
            <ac:cxnSpMk id="29" creationId="{5E7A6428-DCAF-42A3-8F06-3A404A3B4240}"/>
          </ac:cxnSpMkLst>
        </pc:cxnChg>
        <pc:cxnChg chg="mod">
          <ac:chgData name="Aleksandra K" userId="7732482f-b839-487d-a947-52a6ebb2bf1e" providerId="ADAL" clId="{8830D48F-B758-4D47-8EBE-024FD0F621E4}" dt="2019-04-15T09:40:19.792" v="141" actId="13822"/>
          <ac:cxnSpMkLst>
            <pc:docMk/>
            <pc:sldMk cId="3656566663" sldId="256"/>
            <ac:cxnSpMk id="31" creationId="{147D9B3E-68B3-4C36-91AC-0E71FE5A1F8A}"/>
          </ac:cxnSpMkLst>
        </pc:cxnChg>
        <pc:cxnChg chg="mod">
          <ac:chgData name="Aleksandra K" userId="7732482f-b839-487d-a947-52a6ebb2bf1e" providerId="ADAL" clId="{8830D48F-B758-4D47-8EBE-024FD0F621E4}" dt="2019-04-15T09:40:19.792" v="141" actId="13822"/>
          <ac:cxnSpMkLst>
            <pc:docMk/>
            <pc:sldMk cId="3656566663" sldId="256"/>
            <ac:cxnSpMk id="36" creationId="{AAA347B1-6CC4-40B3-9129-A3E0D4304090}"/>
          </ac:cxnSpMkLst>
        </pc:cxnChg>
        <pc:cxnChg chg="del">
          <ac:chgData name="Aleksandra K" userId="7732482f-b839-487d-a947-52a6ebb2bf1e" providerId="ADAL" clId="{8830D48F-B758-4D47-8EBE-024FD0F621E4}" dt="2019-04-15T09:23:30.139" v="68" actId="478"/>
          <ac:cxnSpMkLst>
            <pc:docMk/>
            <pc:sldMk cId="3656566663" sldId="256"/>
            <ac:cxnSpMk id="77" creationId="{670386C4-E83A-4339-9356-42F24D418A6C}"/>
          </ac:cxnSpMkLst>
        </pc:cxnChg>
        <pc:cxnChg chg="del">
          <ac:chgData name="Aleksandra K" userId="7732482f-b839-487d-a947-52a6ebb2bf1e" providerId="ADAL" clId="{8830D48F-B758-4D47-8EBE-024FD0F621E4}" dt="2019-04-15T09:23:31.386" v="69" actId="478"/>
          <ac:cxnSpMkLst>
            <pc:docMk/>
            <pc:sldMk cId="3656566663" sldId="256"/>
            <ac:cxnSpMk id="78" creationId="{29AAB682-3BCA-4B0E-A483-5C34A3F5A096}"/>
          </ac:cxnSpMkLst>
        </pc:cxnChg>
        <pc:cxnChg chg="mod">
          <ac:chgData name="Aleksandra K" userId="7732482f-b839-487d-a947-52a6ebb2bf1e" providerId="ADAL" clId="{8830D48F-B758-4D47-8EBE-024FD0F621E4}" dt="2019-04-15T09:40:19.792" v="141" actId="13822"/>
          <ac:cxnSpMkLst>
            <pc:docMk/>
            <pc:sldMk cId="3656566663" sldId="256"/>
            <ac:cxnSpMk id="84" creationId="{75C2806D-99F3-46DB-A4D3-D2DE385457EF}"/>
          </ac:cxnSpMkLst>
        </pc:cxnChg>
        <pc:cxnChg chg="mod">
          <ac:chgData name="Aleksandra K" userId="7732482f-b839-487d-a947-52a6ebb2bf1e" providerId="ADAL" clId="{8830D48F-B758-4D47-8EBE-024FD0F621E4}" dt="2019-04-15T09:40:19.792" v="141" actId="13822"/>
          <ac:cxnSpMkLst>
            <pc:docMk/>
            <pc:sldMk cId="3656566663" sldId="256"/>
            <ac:cxnSpMk id="85" creationId="{A3E2B2E1-767B-48D2-BC6B-14E51F493BB6}"/>
          </ac:cxnSpMkLst>
        </pc:cxnChg>
        <pc:cxnChg chg="mod">
          <ac:chgData name="Aleksandra K" userId="7732482f-b839-487d-a947-52a6ebb2bf1e" providerId="ADAL" clId="{8830D48F-B758-4D47-8EBE-024FD0F621E4}" dt="2019-04-15T09:40:19.792" v="141" actId="13822"/>
          <ac:cxnSpMkLst>
            <pc:docMk/>
            <pc:sldMk cId="3656566663" sldId="256"/>
            <ac:cxnSpMk id="86" creationId="{9EFAAB5C-FDA6-422E-9AC9-04BAD5295644}"/>
          </ac:cxnSpMkLst>
        </pc:cxnChg>
        <pc:cxnChg chg="mod">
          <ac:chgData name="Aleksandra K" userId="7732482f-b839-487d-a947-52a6ebb2bf1e" providerId="ADAL" clId="{8830D48F-B758-4D47-8EBE-024FD0F621E4}" dt="2019-04-15T09:40:19.792" v="141" actId="13822"/>
          <ac:cxnSpMkLst>
            <pc:docMk/>
            <pc:sldMk cId="3656566663" sldId="256"/>
            <ac:cxnSpMk id="87" creationId="{1DEE82C0-DA21-42FC-83BB-639D421CC643}"/>
          </ac:cxnSpMkLst>
        </pc:cxnChg>
        <pc:cxnChg chg="mod">
          <ac:chgData name="Aleksandra K" userId="7732482f-b839-487d-a947-52a6ebb2bf1e" providerId="ADAL" clId="{8830D48F-B758-4D47-8EBE-024FD0F621E4}" dt="2019-04-15T09:40:19.792" v="141" actId="13822"/>
          <ac:cxnSpMkLst>
            <pc:docMk/>
            <pc:sldMk cId="3656566663" sldId="256"/>
            <ac:cxnSpMk id="88" creationId="{76F0CB58-4E41-4A91-BC53-1226624CDCE7}"/>
          </ac:cxnSpMkLst>
        </pc:cxnChg>
        <pc:cxnChg chg="mod">
          <ac:chgData name="Aleksandra K" userId="7732482f-b839-487d-a947-52a6ebb2bf1e" providerId="ADAL" clId="{8830D48F-B758-4D47-8EBE-024FD0F621E4}" dt="2019-04-15T09:40:19.792" v="141" actId="13822"/>
          <ac:cxnSpMkLst>
            <pc:docMk/>
            <pc:sldMk cId="3656566663" sldId="256"/>
            <ac:cxnSpMk id="90" creationId="{0A51596B-E3B0-4C6A-8155-D0B893584FEE}"/>
          </ac:cxnSpMkLst>
        </pc:cxnChg>
        <pc:cxnChg chg="del">
          <ac:chgData name="Aleksandra K" userId="7732482f-b839-487d-a947-52a6ebb2bf1e" providerId="ADAL" clId="{8830D48F-B758-4D47-8EBE-024FD0F621E4}" dt="2019-04-15T09:23:33.163" v="70" actId="478"/>
          <ac:cxnSpMkLst>
            <pc:docMk/>
            <pc:sldMk cId="3656566663" sldId="256"/>
            <ac:cxnSpMk id="91" creationId="{D45D3855-2579-4E3F-BCAD-09E40CD85B2C}"/>
          </ac:cxnSpMkLst>
        </pc:cxnChg>
        <pc:cxnChg chg="mod">
          <ac:chgData name="Aleksandra K" userId="7732482f-b839-487d-a947-52a6ebb2bf1e" providerId="ADAL" clId="{8830D48F-B758-4D47-8EBE-024FD0F621E4}" dt="2019-04-15T09:25:12.515" v="80" actId="1076"/>
          <ac:cxnSpMkLst>
            <pc:docMk/>
            <pc:sldMk cId="3656566663" sldId="256"/>
            <ac:cxnSpMk id="93" creationId="{C0640631-BD52-4B5D-8F6D-BDFCD2C2E761}"/>
          </ac:cxnSpMkLst>
        </pc:cxnChg>
        <pc:cxnChg chg="del">
          <ac:chgData name="Aleksandra K" userId="7732482f-b839-487d-a947-52a6ebb2bf1e" providerId="ADAL" clId="{8830D48F-B758-4D47-8EBE-024FD0F621E4}" dt="2019-04-15T09:23:28.780" v="67" actId="478"/>
          <ac:cxnSpMkLst>
            <pc:docMk/>
            <pc:sldMk cId="3656566663" sldId="256"/>
            <ac:cxnSpMk id="100" creationId="{3F7A34E0-A280-4987-AC5D-31B8D225DF18}"/>
          </ac:cxnSpMkLst>
        </pc:cxnChg>
        <pc:cxnChg chg="del">
          <ac:chgData name="Aleksandra K" userId="7732482f-b839-487d-a947-52a6ebb2bf1e" providerId="ADAL" clId="{8830D48F-B758-4D47-8EBE-024FD0F621E4}" dt="2019-04-15T09:23:27.148" v="66" actId="478"/>
          <ac:cxnSpMkLst>
            <pc:docMk/>
            <pc:sldMk cId="3656566663" sldId="256"/>
            <ac:cxnSpMk id="101" creationId="{D9C4A5B9-E08D-4EF0-B7A3-DFD842647B97}"/>
          </ac:cxnSpMkLst>
        </pc:cxnChg>
        <pc:cxnChg chg="mod">
          <ac:chgData name="Aleksandra K" userId="7732482f-b839-487d-a947-52a6ebb2bf1e" providerId="ADAL" clId="{8830D48F-B758-4D47-8EBE-024FD0F621E4}" dt="2019-04-15T09:25:25.764" v="83" actId="14100"/>
          <ac:cxnSpMkLst>
            <pc:docMk/>
            <pc:sldMk cId="3656566663" sldId="256"/>
            <ac:cxnSpMk id="106" creationId="{CF489827-C879-48A4-85B8-D9B0D6C888F5}"/>
          </ac:cxnSpMkLst>
        </pc:cxnChg>
        <pc:cxnChg chg="mod">
          <ac:chgData name="Aleksandra K" userId="7732482f-b839-487d-a947-52a6ebb2bf1e" providerId="ADAL" clId="{8830D48F-B758-4D47-8EBE-024FD0F621E4}" dt="2019-04-15T09:25:39.835" v="85" actId="1076"/>
          <ac:cxnSpMkLst>
            <pc:docMk/>
            <pc:sldMk cId="3656566663" sldId="256"/>
            <ac:cxnSpMk id="108" creationId="{FC76B4FA-42EC-4276-94F4-FD80FAE510EB}"/>
          </ac:cxnSpMkLst>
        </pc:cxnChg>
        <pc:cxnChg chg="del">
          <ac:chgData name="Aleksandra K" userId="7732482f-b839-487d-a947-52a6ebb2bf1e" providerId="ADAL" clId="{8830D48F-B758-4D47-8EBE-024FD0F621E4}" dt="2019-04-15T09:21:39.611" v="58" actId="478"/>
          <ac:cxnSpMkLst>
            <pc:docMk/>
            <pc:sldMk cId="3656566663" sldId="256"/>
            <ac:cxnSpMk id="116" creationId="{5178B6F4-4160-4F0F-AE22-8048F8B66409}"/>
          </ac:cxnSpMkLst>
        </pc:cxnChg>
        <pc:cxnChg chg="mod">
          <ac:chgData name="Aleksandra K" userId="7732482f-b839-487d-a947-52a6ebb2bf1e" providerId="ADAL" clId="{8830D48F-B758-4D47-8EBE-024FD0F621E4}" dt="2019-04-15T09:40:30.602" v="142" actId="13822"/>
          <ac:cxnSpMkLst>
            <pc:docMk/>
            <pc:sldMk cId="3656566663" sldId="256"/>
            <ac:cxnSpMk id="124" creationId="{AB902BA0-F142-4CF0-9B8B-FC94FEABD372}"/>
          </ac:cxnSpMkLst>
        </pc:cxnChg>
        <pc:cxnChg chg="mod">
          <ac:chgData name="Aleksandra K" userId="7732482f-b839-487d-a947-52a6ebb2bf1e" providerId="ADAL" clId="{8830D48F-B758-4D47-8EBE-024FD0F621E4}" dt="2019-04-15T09:40:30.602" v="142" actId="13822"/>
          <ac:cxnSpMkLst>
            <pc:docMk/>
            <pc:sldMk cId="3656566663" sldId="256"/>
            <ac:cxnSpMk id="125" creationId="{0F89F3BF-61DF-427F-A66F-52DB565AB4A1}"/>
          </ac:cxnSpMkLst>
        </pc:cxnChg>
        <pc:cxnChg chg="mod">
          <ac:chgData name="Aleksandra K" userId="7732482f-b839-487d-a947-52a6ebb2bf1e" providerId="ADAL" clId="{8830D48F-B758-4D47-8EBE-024FD0F621E4}" dt="2019-04-15T09:40:30.602" v="142" actId="13822"/>
          <ac:cxnSpMkLst>
            <pc:docMk/>
            <pc:sldMk cId="3656566663" sldId="256"/>
            <ac:cxnSpMk id="126" creationId="{C185DD6A-C814-4765-9F1B-F7CE9B96C6FB}"/>
          </ac:cxnSpMkLst>
        </pc:cxnChg>
        <pc:cxnChg chg="mod">
          <ac:chgData name="Aleksandra K" userId="7732482f-b839-487d-a947-52a6ebb2bf1e" providerId="ADAL" clId="{8830D48F-B758-4D47-8EBE-024FD0F621E4}" dt="2019-04-15T09:40:30.602" v="142" actId="13822"/>
          <ac:cxnSpMkLst>
            <pc:docMk/>
            <pc:sldMk cId="3656566663" sldId="256"/>
            <ac:cxnSpMk id="127" creationId="{07E8673D-56AC-47EA-A132-2C12541DD1DD}"/>
          </ac:cxnSpMkLst>
        </pc:cxnChg>
        <pc:cxnChg chg="mod">
          <ac:chgData name="Aleksandra K" userId="7732482f-b839-487d-a947-52a6ebb2bf1e" providerId="ADAL" clId="{8830D48F-B758-4D47-8EBE-024FD0F621E4}" dt="2019-04-15T09:40:30.602" v="142" actId="13822"/>
          <ac:cxnSpMkLst>
            <pc:docMk/>
            <pc:sldMk cId="3656566663" sldId="256"/>
            <ac:cxnSpMk id="128" creationId="{E9BD9D88-2C01-473D-8588-751015A5A39C}"/>
          </ac:cxnSpMkLst>
        </pc:cxnChg>
        <pc:cxnChg chg="del">
          <ac:chgData name="Aleksandra K" userId="7732482f-b839-487d-a947-52a6ebb2bf1e" providerId="ADAL" clId="{8830D48F-B758-4D47-8EBE-024FD0F621E4}" dt="2019-04-15T09:23:23.396" v="65" actId="478"/>
          <ac:cxnSpMkLst>
            <pc:docMk/>
            <pc:sldMk cId="3656566663" sldId="256"/>
            <ac:cxnSpMk id="129" creationId="{165DB279-EF10-4043-874A-F59F9F5889A7}"/>
          </ac:cxnSpMkLst>
        </pc:cxnChg>
        <pc:cxnChg chg="mod">
          <ac:chgData name="Aleksandra K" userId="7732482f-b839-487d-a947-52a6ebb2bf1e" providerId="ADAL" clId="{8830D48F-B758-4D47-8EBE-024FD0F621E4}" dt="2019-04-15T09:40:30.602" v="142" actId="13822"/>
          <ac:cxnSpMkLst>
            <pc:docMk/>
            <pc:sldMk cId="3656566663" sldId="256"/>
            <ac:cxnSpMk id="131" creationId="{9D4C94F6-0F5F-4F77-80AF-3B99F105D413}"/>
          </ac:cxnSpMkLst>
        </pc:cxnChg>
        <pc:cxnChg chg="mod">
          <ac:chgData name="Aleksandra K" userId="7732482f-b839-487d-a947-52a6ebb2bf1e" providerId="ADAL" clId="{8830D48F-B758-4D47-8EBE-024FD0F621E4}" dt="2019-04-15T09:40:30.602" v="142" actId="13822"/>
          <ac:cxnSpMkLst>
            <pc:docMk/>
            <pc:sldMk cId="3656566663" sldId="256"/>
            <ac:cxnSpMk id="133" creationId="{E7532D70-4471-4640-9C6A-9E73B87DD4EA}"/>
          </ac:cxnSpMkLst>
        </pc:cxnChg>
        <pc:cxnChg chg="del mod">
          <ac:chgData name="Aleksandra K" userId="7732482f-b839-487d-a947-52a6ebb2bf1e" providerId="ADAL" clId="{8830D48F-B758-4D47-8EBE-024FD0F621E4}" dt="2019-04-15T09:11:18.858" v="14" actId="478"/>
          <ac:cxnSpMkLst>
            <pc:docMk/>
            <pc:sldMk cId="3656566663" sldId="256"/>
            <ac:cxnSpMk id="135" creationId="{3983F4D2-9871-4223-B6DF-CCE76ACBEBD6}"/>
          </ac:cxnSpMkLst>
        </pc:cxnChg>
        <pc:cxnChg chg="del">
          <ac:chgData name="Aleksandra K" userId="7732482f-b839-487d-a947-52a6ebb2bf1e" providerId="ADAL" clId="{8830D48F-B758-4D47-8EBE-024FD0F621E4}" dt="2019-04-15T09:11:18.858" v="14" actId="478"/>
          <ac:cxnSpMkLst>
            <pc:docMk/>
            <pc:sldMk cId="3656566663" sldId="256"/>
            <ac:cxnSpMk id="136" creationId="{3A4EB67F-A378-4C08-91B1-E25395FD908B}"/>
          </ac:cxnSpMkLst>
        </pc:cxnChg>
        <pc:cxnChg chg="del">
          <ac:chgData name="Aleksandra K" userId="7732482f-b839-487d-a947-52a6ebb2bf1e" providerId="ADAL" clId="{8830D48F-B758-4D47-8EBE-024FD0F621E4}" dt="2019-04-15T09:11:18.858" v="14" actId="478"/>
          <ac:cxnSpMkLst>
            <pc:docMk/>
            <pc:sldMk cId="3656566663" sldId="256"/>
            <ac:cxnSpMk id="137" creationId="{301EBCA8-CA63-40A2-B4AF-41B6EE84CFEB}"/>
          </ac:cxnSpMkLst>
        </pc:cxnChg>
        <pc:cxnChg chg="del">
          <ac:chgData name="Aleksandra K" userId="7732482f-b839-487d-a947-52a6ebb2bf1e" providerId="ADAL" clId="{8830D48F-B758-4D47-8EBE-024FD0F621E4}" dt="2019-04-15T09:11:18.858" v="14" actId="478"/>
          <ac:cxnSpMkLst>
            <pc:docMk/>
            <pc:sldMk cId="3656566663" sldId="256"/>
            <ac:cxnSpMk id="138" creationId="{0CD876B6-B78D-4B52-B13D-A83607180633}"/>
          </ac:cxnSpMkLst>
        </pc:cxnChg>
        <pc:cxnChg chg="del">
          <ac:chgData name="Aleksandra K" userId="7732482f-b839-487d-a947-52a6ebb2bf1e" providerId="ADAL" clId="{8830D48F-B758-4D47-8EBE-024FD0F621E4}" dt="2019-04-15T09:11:18.858" v="14" actId="478"/>
          <ac:cxnSpMkLst>
            <pc:docMk/>
            <pc:sldMk cId="3656566663" sldId="256"/>
            <ac:cxnSpMk id="139" creationId="{390E93C4-41A9-4289-AC45-5D3816339F03}"/>
          </ac:cxnSpMkLst>
        </pc:cxnChg>
        <pc:cxnChg chg="del">
          <ac:chgData name="Aleksandra K" userId="7732482f-b839-487d-a947-52a6ebb2bf1e" providerId="ADAL" clId="{8830D48F-B758-4D47-8EBE-024FD0F621E4}" dt="2019-04-15T09:11:18.858" v="14" actId="478"/>
          <ac:cxnSpMkLst>
            <pc:docMk/>
            <pc:sldMk cId="3656566663" sldId="256"/>
            <ac:cxnSpMk id="140" creationId="{B322CF36-9BA1-48BD-A79C-6D23435ABF7D}"/>
          </ac:cxnSpMkLst>
        </pc:cxnChg>
        <pc:cxnChg chg="del">
          <ac:chgData name="Aleksandra K" userId="7732482f-b839-487d-a947-52a6ebb2bf1e" providerId="ADAL" clId="{8830D48F-B758-4D47-8EBE-024FD0F621E4}" dt="2019-04-15T09:11:19.777" v="15" actId="478"/>
          <ac:cxnSpMkLst>
            <pc:docMk/>
            <pc:sldMk cId="3656566663" sldId="256"/>
            <ac:cxnSpMk id="142" creationId="{BA2E9682-40D0-4888-8BAF-7FAF8B9FBCA3}"/>
          </ac:cxnSpMkLst>
        </pc:cxnChg>
        <pc:cxnChg chg="del">
          <ac:chgData name="Aleksandra K" userId="7732482f-b839-487d-a947-52a6ebb2bf1e" providerId="ADAL" clId="{8830D48F-B758-4D47-8EBE-024FD0F621E4}" dt="2019-04-15T09:11:18.858" v="14" actId="478"/>
          <ac:cxnSpMkLst>
            <pc:docMk/>
            <pc:sldMk cId="3656566663" sldId="256"/>
            <ac:cxnSpMk id="144" creationId="{B7BA568E-A936-4730-BABA-478416C8BD09}"/>
          </ac:cxnSpMkLst>
        </pc:cxnChg>
        <pc:cxnChg chg="del">
          <ac:chgData name="Aleksandra K" userId="7732482f-b839-487d-a947-52a6ebb2bf1e" providerId="ADAL" clId="{8830D48F-B758-4D47-8EBE-024FD0F621E4}" dt="2019-04-15T09:11:18.858" v="14" actId="478"/>
          <ac:cxnSpMkLst>
            <pc:docMk/>
            <pc:sldMk cId="3656566663" sldId="256"/>
            <ac:cxnSpMk id="147" creationId="{F1BE5B8B-62CB-4133-BE93-737752CF086A}"/>
          </ac:cxnSpMkLst>
        </pc:cxnChg>
      </pc:sldChg>
      <pc:sldChg chg="addSp delSp modSp">
        <pc:chgData name="Aleksandra K" userId="7732482f-b839-487d-a947-52a6ebb2bf1e" providerId="ADAL" clId="{8830D48F-B758-4D47-8EBE-024FD0F621E4}" dt="2019-04-15T09:39:42.154" v="140" actId="1076"/>
        <pc:sldMkLst>
          <pc:docMk/>
          <pc:sldMk cId="437224643" sldId="257"/>
        </pc:sldMkLst>
        <pc:spChg chg="mod">
          <ac:chgData name="Aleksandra K" userId="7732482f-b839-487d-a947-52a6ebb2bf1e" providerId="ADAL" clId="{8830D48F-B758-4D47-8EBE-024FD0F621E4}" dt="2019-04-15T09:32:03.279" v="112" actId="1076"/>
          <ac:spMkLst>
            <pc:docMk/>
            <pc:sldMk cId="437224643" sldId="257"/>
            <ac:spMk id="4" creationId="{A70B6BB6-1C9A-43A1-9480-5EFB9FB1C993}"/>
          </ac:spMkLst>
        </pc:spChg>
        <pc:spChg chg="mod">
          <ac:chgData name="Aleksandra K" userId="7732482f-b839-487d-a947-52a6ebb2bf1e" providerId="ADAL" clId="{8830D48F-B758-4D47-8EBE-024FD0F621E4}" dt="2019-04-15T09:32:03.279" v="112" actId="1076"/>
          <ac:spMkLst>
            <pc:docMk/>
            <pc:sldMk cId="437224643" sldId="257"/>
            <ac:spMk id="6" creationId="{A2DF13EA-FCE5-46AD-A32D-C1FC40C2CE7F}"/>
          </ac:spMkLst>
        </pc:spChg>
        <pc:spChg chg="mod">
          <ac:chgData name="Aleksandra K" userId="7732482f-b839-487d-a947-52a6ebb2bf1e" providerId="ADAL" clId="{8830D48F-B758-4D47-8EBE-024FD0F621E4}" dt="2019-04-15T09:32:13.608" v="114" actId="14100"/>
          <ac:spMkLst>
            <pc:docMk/>
            <pc:sldMk cId="437224643" sldId="257"/>
            <ac:spMk id="8" creationId="{E8453D1A-EED5-40B2-B249-0F78AE2ECBAB}"/>
          </ac:spMkLst>
        </pc:spChg>
        <pc:spChg chg="del">
          <ac:chgData name="Aleksandra K" userId="7732482f-b839-487d-a947-52a6ebb2bf1e" providerId="ADAL" clId="{8830D48F-B758-4D47-8EBE-024FD0F621E4}" dt="2019-04-15T09:10:11.595" v="4" actId="478"/>
          <ac:spMkLst>
            <pc:docMk/>
            <pc:sldMk cId="437224643" sldId="257"/>
            <ac:spMk id="9" creationId="{57356683-BB11-4023-98C0-F601398B22A2}"/>
          </ac:spMkLst>
        </pc:spChg>
        <pc:spChg chg="mod">
          <ac:chgData name="Aleksandra K" userId="7732482f-b839-487d-a947-52a6ebb2bf1e" providerId="ADAL" clId="{8830D48F-B758-4D47-8EBE-024FD0F621E4}" dt="2019-04-15T09:32:03.279" v="112" actId="1076"/>
          <ac:spMkLst>
            <pc:docMk/>
            <pc:sldMk cId="437224643" sldId="257"/>
            <ac:spMk id="10" creationId="{577DE364-DB2C-4598-9E0E-A4F48EDB2F09}"/>
          </ac:spMkLst>
        </pc:spChg>
        <pc:spChg chg="mod">
          <ac:chgData name="Aleksandra K" userId="7732482f-b839-487d-a947-52a6ebb2bf1e" providerId="ADAL" clId="{8830D48F-B758-4D47-8EBE-024FD0F621E4}" dt="2019-04-15T09:39:01.624" v="137" actId="207"/>
          <ac:spMkLst>
            <pc:docMk/>
            <pc:sldMk cId="437224643" sldId="257"/>
            <ac:spMk id="25" creationId="{4393DA38-0775-4DFB-A921-E6B84BBDA5F1}"/>
          </ac:spMkLst>
        </pc:spChg>
        <pc:spChg chg="mod">
          <ac:chgData name="Aleksandra K" userId="7732482f-b839-487d-a947-52a6ebb2bf1e" providerId="ADAL" clId="{8830D48F-B758-4D47-8EBE-024FD0F621E4}" dt="2019-04-15T09:39:01.624" v="137" actId="207"/>
          <ac:spMkLst>
            <pc:docMk/>
            <pc:sldMk cId="437224643" sldId="257"/>
            <ac:spMk id="46" creationId="{C0EA9EED-AD44-44A1-B44F-39A90D975656}"/>
          </ac:spMkLst>
        </pc:spChg>
        <pc:spChg chg="del">
          <ac:chgData name="Aleksandra K" userId="7732482f-b839-487d-a947-52a6ebb2bf1e" providerId="ADAL" clId="{8830D48F-B758-4D47-8EBE-024FD0F621E4}" dt="2019-04-15T09:37:59.087" v="125" actId="478"/>
          <ac:spMkLst>
            <pc:docMk/>
            <pc:sldMk cId="437224643" sldId="257"/>
            <ac:spMk id="49" creationId="{654301B4-CBFF-43E4-A517-00042E983333}"/>
          </ac:spMkLst>
        </pc:spChg>
        <pc:spChg chg="mod">
          <ac:chgData name="Aleksandra K" userId="7732482f-b839-487d-a947-52a6ebb2bf1e" providerId="ADAL" clId="{8830D48F-B758-4D47-8EBE-024FD0F621E4}" dt="2019-04-15T09:39:01.624" v="137" actId="207"/>
          <ac:spMkLst>
            <pc:docMk/>
            <pc:sldMk cId="437224643" sldId="257"/>
            <ac:spMk id="55" creationId="{F3FEF1C6-9EF6-437F-A27A-D4D18FC1CE43}"/>
          </ac:spMkLst>
        </pc:spChg>
        <pc:spChg chg="mod">
          <ac:chgData name="Aleksandra K" userId="7732482f-b839-487d-a947-52a6ebb2bf1e" providerId="ADAL" clId="{8830D48F-B758-4D47-8EBE-024FD0F621E4}" dt="2019-04-15T09:32:03.279" v="112" actId="1076"/>
          <ac:spMkLst>
            <pc:docMk/>
            <pc:sldMk cId="437224643" sldId="257"/>
            <ac:spMk id="59" creationId="{9710A456-5CE1-43FD-88C7-04558B09CC29}"/>
          </ac:spMkLst>
        </pc:spChg>
        <pc:spChg chg="mod">
          <ac:chgData name="Aleksandra K" userId="7732482f-b839-487d-a947-52a6ebb2bf1e" providerId="ADAL" clId="{8830D48F-B758-4D47-8EBE-024FD0F621E4}" dt="2019-04-15T09:39:01.624" v="137" actId="207"/>
          <ac:spMkLst>
            <pc:docMk/>
            <pc:sldMk cId="437224643" sldId="257"/>
            <ac:spMk id="63" creationId="{41EF88CB-C56B-4F4D-851C-0FA0AB15FEB8}"/>
          </ac:spMkLst>
        </pc:spChg>
        <pc:spChg chg="mod">
          <ac:chgData name="Aleksandra K" userId="7732482f-b839-487d-a947-52a6ebb2bf1e" providerId="ADAL" clId="{8830D48F-B758-4D47-8EBE-024FD0F621E4}" dt="2019-04-15T09:39:01.624" v="137" actId="207"/>
          <ac:spMkLst>
            <pc:docMk/>
            <pc:sldMk cId="437224643" sldId="257"/>
            <ac:spMk id="64" creationId="{DE7914DB-AD50-4F43-8E87-24056AE46FF7}"/>
          </ac:spMkLst>
        </pc:spChg>
        <pc:spChg chg="mod">
          <ac:chgData name="Aleksandra K" userId="7732482f-b839-487d-a947-52a6ebb2bf1e" providerId="ADAL" clId="{8830D48F-B758-4D47-8EBE-024FD0F621E4}" dt="2019-04-15T09:39:01.624" v="137" actId="207"/>
          <ac:spMkLst>
            <pc:docMk/>
            <pc:sldMk cId="437224643" sldId="257"/>
            <ac:spMk id="67" creationId="{DC3DE49C-1EC5-47FA-AF9C-159FD8F5D737}"/>
          </ac:spMkLst>
        </pc:spChg>
        <pc:spChg chg="mod">
          <ac:chgData name="Aleksandra K" userId="7732482f-b839-487d-a947-52a6ebb2bf1e" providerId="ADAL" clId="{8830D48F-B758-4D47-8EBE-024FD0F621E4}" dt="2019-04-15T09:39:01.624" v="137" actId="207"/>
          <ac:spMkLst>
            <pc:docMk/>
            <pc:sldMk cId="437224643" sldId="257"/>
            <ac:spMk id="68" creationId="{DFE979C8-D640-4068-A938-C65EA5FBBC8D}"/>
          </ac:spMkLst>
        </pc:spChg>
        <pc:spChg chg="del">
          <ac:chgData name="Aleksandra K" userId="7732482f-b839-487d-a947-52a6ebb2bf1e" providerId="ADAL" clId="{8830D48F-B758-4D47-8EBE-024FD0F621E4}" dt="2019-04-15T09:10:12.794" v="5" actId="478"/>
          <ac:spMkLst>
            <pc:docMk/>
            <pc:sldMk cId="437224643" sldId="257"/>
            <ac:spMk id="73" creationId="{93C476E2-ECBC-47B3-A653-0570AC38E0F3}"/>
          </ac:spMkLst>
        </pc:spChg>
        <pc:spChg chg="mod">
          <ac:chgData name="Aleksandra K" userId="7732482f-b839-487d-a947-52a6ebb2bf1e" providerId="ADAL" clId="{8830D48F-B758-4D47-8EBE-024FD0F621E4}" dt="2019-04-15T09:39:01.624" v="137" actId="207"/>
          <ac:spMkLst>
            <pc:docMk/>
            <pc:sldMk cId="437224643" sldId="257"/>
            <ac:spMk id="92" creationId="{46ADA7E3-06C6-45B6-8E94-D96097CCEC9B}"/>
          </ac:spMkLst>
        </pc:spChg>
        <pc:spChg chg="add mod">
          <ac:chgData name="Aleksandra K" userId="7732482f-b839-487d-a947-52a6ebb2bf1e" providerId="ADAL" clId="{8830D48F-B758-4D47-8EBE-024FD0F621E4}" dt="2019-04-15T09:10:48.580" v="13" actId="14100"/>
          <ac:spMkLst>
            <pc:docMk/>
            <pc:sldMk cId="437224643" sldId="257"/>
            <ac:spMk id="95" creationId="{2B8852C2-3B4A-4D9E-AB7E-68B36C8366B1}"/>
          </ac:spMkLst>
        </pc:spChg>
        <pc:spChg chg="mod">
          <ac:chgData name="Aleksandra K" userId="7732482f-b839-487d-a947-52a6ebb2bf1e" providerId="ADAL" clId="{8830D48F-B758-4D47-8EBE-024FD0F621E4}" dt="2019-04-15T09:39:01.624" v="137" actId="207"/>
          <ac:spMkLst>
            <pc:docMk/>
            <pc:sldMk cId="437224643" sldId="257"/>
            <ac:spMk id="96" creationId="{5A5607B4-02D0-4361-ADE1-F75A914C9D52}"/>
          </ac:spMkLst>
        </pc:spChg>
        <pc:spChg chg="add mod">
          <ac:chgData name="Aleksandra K" userId="7732482f-b839-487d-a947-52a6ebb2bf1e" providerId="ADAL" clId="{8830D48F-B758-4D47-8EBE-024FD0F621E4}" dt="2019-04-15T09:32:21.935" v="116" actId="1076"/>
          <ac:spMkLst>
            <pc:docMk/>
            <pc:sldMk cId="437224643" sldId="257"/>
            <ac:spMk id="98" creationId="{608C5D99-2E0A-4892-8A62-98326168DE02}"/>
          </ac:spMkLst>
        </pc:spChg>
        <pc:spChg chg="add mod">
          <ac:chgData name="Aleksandra K" userId="7732482f-b839-487d-a947-52a6ebb2bf1e" providerId="ADAL" clId="{8830D48F-B758-4D47-8EBE-024FD0F621E4}" dt="2019-04-15T09:38:55.373" v="136" actId="571"/>
          <ac:spMkLst>
            <pc:docMk/>
            <pc:sldMk cId="437224643" sldId="257"/>
            <ac:spMk id="102" creationId="{67565B5C-1363-41D6-B0A8-0662C7C6A869}"/>
          </ac:spMkLst>
        </pc:spChg>
        <pc:spChg chg="mod">
          <ac:chgData name="Aleksandra K" userId="7732482f-b839-487d-a947-52a6ebb2bf1e" providerId="ADAL" clId="{8830D48F-B758-4D47-8EBE-024FD0F621E4}" dt="2019-04-15T09:32:13.608" v="114" actId="14100"/>
          <ac:spMkLst>
            <pc:docMk/>
            <pc:sldMk cId="437224643" sldId="257"/>
            <ac:spMk id="105" creationId="{8112D908-86E9-4EA2-89EE-8DA8D3C6CB4D}"/>
          </ac:spMkLst>
        </pc:spChg>
        <pc:spChg chg="add mod">
          <ac:chgData name="Aleksandra K" userId="7732482f-b839-487d-a947-52a6ebb2bf1e" providerId="ADAL" clId="{8830D48F-B758-4D47-8EBE-024FD0F621E4}" dt="2019-04-15T09:38:55.373" v="136" actId="571"/>
          <ac:spMkLst>
            <pc:docMk/>
            <pc:sldMk cId="437224643" sldId="257"/>
            <ac:spMk id="106" creationId="{585A3B1E-9630-49EF-8B73-53898BF47348}"/>
          </ac:spMkLst>
        </pc:spChg>
        <pc:spChg chg="add mod">
          <ac:chgData name="Aleksandra K" userId="7732482f-b839-487d-a947-52a6ebb2bf1e" providerId="ADAL" clId="{8830D48F-B758-4D47-8EBE-024FD0F621E4}" dt="2019-04-15T09:38:55.373" v="136" actId="571"/>
          <ac:spMkLst>
            <pc:docMk/>
            <pc:sldMk cId="437224643" sldId="257"/>
            <ac:spMk id="108" creationId="{0ED0BA7E-DDC2-4AE4-848C-5C07F1B7FE67}"/>
          </ac:spMkLst>
        </pc:spChg>
        <pc:spChg chg="mod">
          <ac:chgData name="Aleksandra K" userId="7732482f-b839-487d-a947-52a6ebb2bf1e" providerId="ADAL" clId="{8830D48F-B758-4D47-8EBE-024FD0F621E4}" dt="2019-04-15T09:38:49.072" v="134" actId="1076"/>
          <ac:spMkLst>
            <pc:docMk/>
            <pc:sldMk cId="437224643" sldId="257"/>
            <ac:spMk id="109" creationId="{D2512A72-34EF-4F4F-8327-5BC11C34DF7C}"/>
          </ac:spMkLst>
        </pc:spChg>
        <pc:spChg chg="mod">
          <ac:chgData name="Aleksandra K" userId="7732482f-b839-487d-a947-52a6ebb2bf1e" providerId="ADAL" clId="{8830D48F-B758-4D47-8EBE-024FD0F621E4}" dt="2019-04-15T09:32:13.608" v="114" actId="14100"/>
          <ac:spMkLst>
            <pc:docMk/>
            <pc:sldMk cId="437224643" sldId="257"/>
            <ac:spMk id="110" creationId="{E09F4AA3-C7A9-4C26-BB4C-B0EB503E057A}"/>
          </ac:spMkLst>
        </pc:spChg>
        <pc:spChg chg="mod">
          <ac:chgData name="Aleksandra K" userId="7732482f-b839-487d-a947-52a6ebb2bf1e" providerId="ADAL" clId="{8830D48F-B758-4D47-8EBE-024FD0F621E4}" dt="2019-04-15T09:39:01.624" v="137" actId="207"/>
          <ac:spMkLst>
            <pc:docMk/>
            <pc:sldMk cId="437224643" sldId="257"/>
            <ac:spMk id="112" creationId="{39985C16-CF28-48B3-BD52-B916EFEA4810}"/>
          </ac:spMkLst>
        </pc:spChg>
        <pc:spChg chg="add mod">
          <ac:chgData name="Aleksandra K" userId="7732482f-b839-487d-a947-52a6ebb2bf1e" providerId="ADAL" clId="{8830D48F-B758-4D47-8EBE-024FD0F621E4}" dt="2019-04-15T09:38:55.373" v="136" actId="571"/>
          <ac:spMkLst>
            <pc:docMk/>
            <pc:sldMk cId="437224643" sldId="257"/>
            <ac:spMk id="113" creationId="{50D1408C-032A-4ACC-B8CD-9925E6BCCFC0}"/>
          </ac:spMkLst>
        </pc:spChg>
        <pc:spChg chg="add mod">
          <ac:chgData name="Aleksandra K" userId="7732482f-b839-487d-a947-52a6ebb2bf1e" providerId="ADAL" clId="{8830D48F-B758-4D47-8EBE-024FD0F621E4}" dt="2019-04-15T09:38:55.373" v="136" actId="571"/>
          <ac:spMkLst>
            <pc:docMk/>
            <pc:sldMk cId="437224643" sldId="257"/>
            <ac:spMk id="114" creationId="{95ACE49B-A3E2-4864-BDE7-20A53E2DAD70}"/>
          </ac:spMkLst>
        </pc:spChg>
        <pc:cxnChg chg="add mod">
          <ac:chgData name="Aleksandra K" userId="7732482f-b839-487d-a947-52a6ebb2bf1e" providerId="ADAL" clId="{8830D48F-B758-4D47-8EBE-024FD0F621E4}" dt="2019-04-15T09:32:41.103" v="117" actId="11529"/>
          <ac:cxnSpMkLst>
            <pc:docMk/>
            <pc:sldMk cId="437224643" sldId="257"/>
            <ac:cxnSpMk id="11" creationId="{CBA3EA9F-3409-404F-8B77-87330AEA9414}"/>
          </ac:cxnSpMkLst>
        </pc:cxnChg>
        <pc:cxnChg chg="del">
          <ac:chgData name="Aleksandra K" userId="7732482f-b839-487d-a947-52a6ebb2bf1e" providerId="ADAL" clId="{8830D48F-B758-4D47-8EBE-024FD0F621E4}" dt="2019-04-15T09:10:33.027" v="10" actId="478"/>
          <ac:cxnSpMkLst>
            <pc:docMk/>
            <pc:sldMk cId="437224643" sldId="257"/>
            <ac:cxnSpMk id="27" creationId="{9370EB58-6FBC-44ED-83ED-12218D93E61B}"/>
          </ac:cxnSpMkLst>
        </pc:cxnChg>
        <pc:cxnChg chg="del mod">
          <ac:chgData name="Aleksandra K" userId="7732482f-b839-487d-a947-52a6ebb2bf1e" providerId="ADAL" clId="{8830D48F-B758-4D47-8EBE-024FD0F621E4}" dt="2019-04-15T09:10:29.986" v="7" actId="478"/>
          <ac:cxnSpMkLst>
            <pc:docMk/>
            <pc:sldMk cId="437224643" sldId="257"/>
            <ac:cxnSpMk id="30" creationId="{6CC0D24F-6E87-4751-BC7A-4AC06CD2EA82}"/>
          </ac:cxnSpMkLst>
        </pc:cxnChg>
        <pc:cxnChg chg="del">
          <ac:chgData name="Aleksandra K" userId="7732482f-b839-487d-a947-52a6ebb2bf1e" providerId="ADAL" clId="{8830D48F-B758-4D47-8EBE-024FD0F621E4}" dt="2019-04-15T09:10:31.154" v="8" actId="478"/>
          <ac:cxnSpMkLst>
            <pc:docMk/>
            <pc:sldMk cId="437224643" sldId="257"/>
            <ac:cxnSpMk id="37" creationId="{194C795B-07AB-4D4A-9DCE-7FD77084F27E}"/>
          </ac:cxnSpMkLst>
        </pc:cxnChg>
        <pc:cxnChg chg="del mod">
          <ac:chgData name="Aleksandra K" userId="7732482f-b839-487d-a947-52a6ebb2bf1e" providerId="ADAL" clId="{8830D48F-B758-4D47-8EBE-024FD0F621E4}" dt="2019-04-15T09:10:24.475" v="6" actId="478"/>
          <ac:cxnSpMkLst>
            <pc:docMk/>
            <pc:sldMk cId="437224643" sldId="257"/>
            <ac:cxnSpMk id="40" creationId="{9366FB97-C0D7-474B-9E26-8E611E723DA9}"/>
          </ac:cxnSpMkLst>
        </pc:cxnChg>
        <pc:cxnChg chg="del mod">
          <ac:chgData name="Aleksandra K" userId="7732482f-b839-487d-a947-52a6ebb2bf1e" providerId="ADAL" clId="{8830D48F-B758-4D47-8EBE-024FD0F621E4}" dt="2019-04-15T09:10:29.986" v="7" actId="478"/>
          <ac:cxnSpMkLst>
            <pc:docMk/>
            <pc:sldMk cId="437224643" sldId="257"/>
            <ac:cxnSpMk id="44" creationId="{682F747C-56B6-4B95-9A95-72F59A1E1ECB}"/>
          </ac:cxnSpMkLst>
        </pc:cxnChg>
        <pc:cxnChg chg="del mod">
          <ac:chgData name="Aleksandra K" userId="7732482f-b839-487d-a947-52a6ebb2bf1e" providerId="ADAL" clId="{8830D48F-B758-4D47-8EBE-024FD0F621E4}" dt="2019-04-15T09:10:29.986" v="7" actId="478"/>
          <ac:cxnSpMkLst>
            <pc:docMk/>
            <pc:sldMk cId="437224643" sldId="257"/>
            <ac:cxnSpMk id="58" creationId="{3E09CB8B-3B40-4DBE-AD35-C5646ACC1FEB}"/>
          </ac:cxnSpMkLst>
        </pc:cxnChg>
        <pc:cxnChg chg="del mod">
          <ac:chgData name="Aleksandra K" userId="7732482f-b839-487d-a947-52a6ebb2bf1e" providerId="ADAL" clId="{8830D48F-B758-4D47-8EBE-024FD0F621E4}" dt="2019-04-15T09:10:29.986" v="7" actId="478"/>
          <ac:cxnSpMkLst>
            <pc:docMk/>
            <pc:sldMk cId="437224643" sldId="257"/>
            <ac:cxnSpMk id="62" creationId="{649F8599-C7E8-4A1C-B825-1DF325BACB4F}"/>
          </ac:cxnSpMkLst>
        </pc:cxnChg>
        <pc:cxnChg chg="del">
          <ac:chgData name="Aleksandra K" userId="7732482f-b839-487d-a947-52a6ebb2bf1e" providerId="ADAL" clId="{8830D48F-B758-4D47-8EBE-024FD0F621E4}" dt="2019-04-15T09:10:32.370" v="9" actId="478"/>
          <ac:cxnSpMkLst>
            <pc:docMk/>
            <pc:sldMk cId="437224643" sldId="257"/>
            <ac:cxnSpMk id="130" creationId="{8373A37B-3512-44EF-BF4E-4985C5564215}"/>
          </ac:cxnSpMkLst>
        </pc:cxnChg>
        <pc:cxnChg chg="del">
          <ac:chgData name="Aleksandra K" userId="7732482f-b839-487d-a947-52a6ebb2bf1e" providerId="ADAL" clId="{8830D48F-B758-4D47-8EBE-024FD0F621E4}" dt="2019-04-15T09:10:29.986" v="7" actId="478"/>
          <ac:cxnSpMkLst>
            <pc:docMk/>
            <pc:sldMk cId="437224643" sldId="257"/>
            <ac:cxnSpMk id="132" creationId="{5AB736A5-4905-472B-9137-139646534205}"/>
          </ac:cxnSpMkLst>
        </pc:cxnChg>
        <pc:cxnChg chg="del">
          <ac:chgData name="Aleksandra K" userId="7732482f-b839-487d-a947-52a6ebb2bf1e" providerId="ADAL" clId="{8830D48F-B758-4D47-8EBE-024FD0F621E4}" dt="2019-04-15T09:10:24.475" v="6" actId="478"/>
          <ac:cxnSpMkLst>
            <pc:docMk/>
            <pc:sldMk cId="437224643" sldId="257"/>
            <ac:cxnSpMk id="134" creationId="{F1E14057-6693-4B30-9DDE-4EAF4BAB5434}"/>
          </ac:cxnSpMkLst>
        </pc:cxnChg>
        <pc:cxnChg chg="del">
          <ac:chgData name="Aleksandra K" userId="7732482f-b839-487d-a947-52a6ebb2bf1e" providerId="ADAL" clId="{8830D48F-B758-4D47-8EBE-024FD0F621E4}" dt="2019-04-15T09:10:24.475" v="6" actId="478"/>
          <ac:cxnSpMkLst>
            <pc:docMk/>
            <pc:sldMk cId="437224643" sldId="257"/>
            <ac:cxnSpMk id="141" creationId="{45C3B4F3-1411-4905-B148-A500EE9DA7F9}"/>
          </ac:cxnSpMkLst>
        </pc:cxnChg>
        <pc:cxnChg chg="del">
          <ac:chgData name="Aleksandra K" userId="7732482f-b839-487d-a947-52a6ebb2bf1e" providerId="ADAL" clId="{8830D48F-B758-4D47-8EBE-024FD0F621E4}" dt="2019-04-15T09:10:24.475" v="6" actId="478"/>
          <ac:cxnSpMkLst>
            <pc:docMk/>
            <pc:sldMk cId="437224643" sldId="257"/>
            <ac:cxnSpMk id="143" creationId="{243875B6-58BA-4FAD-AC6E-3FB609D0582C}"/>
          </ac:cxnSpMkLst>
        </pc:cxnChg>
        <pc:cxnChg chg="mod">
          <ac:chgData name="Aleksandra K" userId="7732482f-b839-487d-a947-52a6ebb2bf1e" providerId="ADAL" clId="{8830D48F-B758-4D47-8EBE-024FD0F621E4}" dt="2019-04-15T09:39:15.156" v="138" actId="13822"/>
          <ac:cxnSpMkLst>
            <pc:docMk/>
            <pc:sldMk cId="437224643" sldId="257"/>
            <ac:cxnSpMk id="145" creationId="{169D56AA-84CA-4FF4-944F-4EC4025B5737}"/>
          </ac:cxnSpMkLst>
        </pc:cxnChg>
        <pc:cxnChg chg="mod">
          <ac:chgData name="Aleksandra K" userId="7732482f-b839-487d-a947-52a6ebb2bf1e" providerId="ADAL" clId="{8830D48F-B758-4D47-8EBE-024FD0F621E4}" dt="2019-04-15T09:39:15.156" v="138" actId="13822"/>
          <ac:cxnSpMkLst>
            <pc:docMk/>
            <pc:sldMk cId="437224643" sldId="257"/>
            <ac:cxnSpMk id="148" creationId="{73A458FE-0725-461B-98FB-0A564EB7D1B7}"/>
          </ac:cxnSpMkLst>
        </pc:cxnChg>
        <pc:cxnChg chg="mod">
          <ac:chgData name="Aleksandra K" userId="7732482f-b839-487d-a947-52a6ebb2bf1e" providerId="ADAL" clId="{8830D48F-B758-4D47-8EBE-024FD0F621E4}" dt="2019-04-15T09:39:15.156" v="138" actId="13822"/>
          <ac:cxnSpMkLst>
            <pc:docMk/>
            <pc:sldMk cId="437224643" sldId="257"/>
            <ac:cxnSpMk id="149" creationId="{B7184956-BD5B-45DB-BD71-CD396EC0D410}"/>
          </ac:cxnSpMkLst>
        </pc:cxnChg>
        <pc:cxnChg chg="mod">
          <ac:chgData name="Aleksandra K" userId="7732482f-b839-487d-a947-52a6ebb2bf1e" providerId="ADAL" clId="{8830D48F-B758-4D47-8EBE-024FD0F621E4}" dt="2019-04-15T09:39:15.156" v="138" actId="13822"/>
          <ac:cxnSpMkLst>
            <pc:docMk/>
            <pc:sldMk cId="437224643" sldId="257"/>
            <ac:cxnSpMk id="151" creationId="{FA5DFBFF-4012-4B6E-82B0-C374250BC5E4}"/>
          </ac:cxnSpMkLst>
        </pc:cxnChg>
        <pc:cxnChg chg="mod">
          <ac:chgData name="Aleksandra K" userId="7732482f-b839-487d-a947-52a6ebb2bf1e" providerId="ADAL" clId="{8830D48F-B758-4D47-8EBE-024FD0F621E4}" dt="2019-04-15T09:39:15.156" v="138" actId="13822"/>
          <ac:cxnSpMkLst>
            <pc:docMk/>
            <pc:sldMk cId="437224643" sldId="257"/>
            <ac:cxnSpMk id="153" creationId="{B7D4DBC9-72B7-4A25-B261-DEF554A12BCD}"/>
          </ac:cxnSpMkLst>
        </pc:cxnChg>
        <pc:cxnChg chg="mod">
          <ac:chgData name="Aleksandra K" userId="7732482f-b839-487d-a947-52a6ebb2bf1e" providerId="ADAL" clId="{8830D48F-B758-4D47-8EBE-024FD0F621E4}" dt="2019-04-15T09:39:15.156" v="138" actId="13822"/>
          <ac:cxnSpMkLst>
            <pc:docMk/>
            <pc:sldMk cId="437224643" sldId="257"/>
            <ac:cxnSpMk id="154" creationId="{5A3551CB-7A67-4B08-9D69-F6734622578E}"/>
          </ac:cxnSpMkLst>
        </pc:cxnChg>
        <pc:cxnChg chg="mod">
          <ac:chgData name="Aleksandra K" userId="7732482f-b839-487d-a947-52a6ebb2bf1e" providerId="ADAL" clId="{8830D48F-B758-4D47-8EBE-024FD0F621E4}" dt="2019-04-15T09:39:21.804" v="139" actId="14100"/>
          <ac:cxnSpMkLst>
            <pc:docMk/>
            <pc:sldMk cId="437224643" sldId="257"/>
            <ac:cxnSpMk id="156" creationId="{4347D2B5-D446-4730-871E-223E084FB2FE}"/>
          </ac:cxnSpMkLst>
        </pc:cxnChg>
        <pc:cxnChg chg="mod">
          <ac:chgData name="Aleksandra K" userId="7732482f-b839-487d-a947-52a6ebb2bf1e" providerId="ADAL" clId="{8830D48F-B758-4D47-8EBE-024FD0F621E4}" dt="2019-04-15T09:30:08.665" v="106" actId="1076"/>
          <ac:cxnSpMkLst>
            <pc:docMk/>
            <pc:sldMk cId="437224643" sldId="257"/>
            <ac:cxnSpMk id="158" creationId="{C3CF0D7B-670E-45A9-BEB4-9517E5B498B9}"/>
          </ac:cxnSpMkLst>
        </pc:cxnChg>
        <pc:cxnChg chg="mod">
          <ac:chgData name="Aleksandra K" userId="7732482f-b839-487d-a947-52a6ebb2bf1e" providerId="ADAL" clId="{8830D48F-B758-4D47-8EBE-024FD0F621E4}" dt="2019-04-15T09:30:14.720" v="107" actId="14100"/>
          <ac:cxnSpMkLst>
            <pc:docMk/>
            <pc:sldMk cId="437224643" sldId="257"/>
            <ac:cxnSpMk id="175" creationId="{01FD20B5-7E48-4E5F-8A48-29F10CF96DB3}"/>
          </ac:cxnSpMkLst>
        </pc:cxnChg>
        <pc:cxnChg chg="del">
          <ac:chgData name="Aleksandra K" userId="7732482f-b839-487d-a947-52a6ebb2bf1e" providerId="ADAL" clId="{8830D48F-B758-4D47-8EBE-024FD0F621E4}" dt="2019-04-15T09:38:00.541" v="126" actId="478"/>
          <ac:cxnSpMkLst>
            <pc:docMk/>
            <pc:sldMk cId="437224643" sldId="257"/>
            <ac:cxnSpMk id="189" creationId="{C8F9B2AD-3CA8-471A-ABB4-333A482A357C}"/>
          </ac:cxnSpMkLst>
        </pc:cxnChg>
        <pc:cxnChg chg="mod">
          <ac:chgData name="Aleksandra K" userId="7732482f-b839-487d-a947-52a6ebb2bf1e" providerId="ADAL" clId="{8830D48F-B758-4D47-8EBE-024FD0F621E4}" dt="2019-04-15T09:38:16.667" v="130" actId="1076"/>
          <ac:cxnSpMkLst>
            <pc:docMk/>
            <pc:sldMk cId="437224643" sldId="257"/>
            <ac:cxnSpMk id="190" creationId="{0E32A469-D5D0-427F-A63D-0B349197A864}"/>
          </ac:cxnSpMkLst>
        </pc:cxnChg>
        <pc:cxnChg chg="mod">
          <ac:chgData name="Aleksandra K" userId="7732482f-b839-487d-a947-52a6ebb2bf1e" providerId="ADAL" clId="{8830D48F-B758-4D47-8EBE-024FD0F621E4}" dt="2019-04-15T09:30:01.121" v="104" actId="1076"/>
          <ac:cxnSpMkLst>
            <pc:docMk/>
            <pc:sldMk cId="437224643" sldId="257"/>
            <ac:cxnSpMk id="193" creationId="{DBD96184-E087-4B76-A04A-8805DE826852}"/>
          </ac:cxnSpMkLst>
        </pc:cxnChg>
        <pc:cxnChg chg="mod">
          <ac:chgData name="Aleksandra K" userId="7732482f-b839-487d-a947-52a6ebb2bf1e" providerId="ADAL" clId="{8830D48F-B758-4D47-8EBE-024FD0F621E4}" dt="2019-04-15T09:39:42.154" v="140" actId="1076"/>
          <ac:cxnSpMkLst>
            <pc:docMk/>
            <pc:sldMk cId="437224643" sldId="257"/>
            <ac:cxnSpMk id="214" creationId="{C82A8612-C9C6-4108-B3E2-C1A9DC8F4574}"/>
          </ac:cxnSpMkLst>
        </pc:cxnChg>
        <pc:cxnChg chg="del">
          <ac:chgData name="Aleksandra K" userId="7732482f-b839-487d-a947-52a6ebb2bf1e" providerId="ADAL" clId="{8830D48F-B758-4D47-8EBE-024FD0F621E4}" dt="2019-04-15T09:38:05.803" v="129" actId="478"/>
          <ac:cxnSpMkLst>
            <pc:docMk/>
            <pc:sldMk cId="437224643" sldId="257"/>
            <ac:cxnSpMk id="222" creationId="{04E6D2C6-E42F-4D59-AFDF-0CC12BBDFF86}"/>
          </ac:cxnSpMkLst>
        </pc:cxnChg>
        <pc:cxnChg chg="mod">
          <ac:chgData name="Aleksandra K" userId="7732482f-b839-487d-a947-52a6ebb2bf1e" providerId="ADAL" clId="{8830D48F-B758-4D47-8EBE-024FD0F621E4}" dt="2019-04-15T09:38:33.303" v="132" actId="1076"/>
          <ac:cxnSpMkLst>
            <pc:docMk/>
            <pc:sldMk cId="437224643" sldId="257"/>
            <ac:cxnSpMk id="223" creationId="{BC673585-49A5-4BC7-9076-CE7BB66FF6AE}"/>
          </ac:cxnSpMkLst>
        </pc:cxnChg>
        <pc:cxnChg chg="add del mod">
          <ac:chgData name="Aleksandra K" userId="7732482f-b839-487d-a947-52a6ebb2bf1e" providerId="ADAL" clId="{8830D48F-B758-4D47-8EBE-024FD0F621E4}" dt="2019-04-15T09:38:38.852" v="133" actId="14100"/>
          <ac:cxnSpMkLst>
            <pc:docMk/>
            <pc:sldMk cId="437224643" sldId="257"/>
            <ac:cxnSpMk id="225" creationId="{A6DE5564-7FF8-45FC-9760-E6A73473D3A3}"/>
          </ac:cxnSpMkLst>
        </pc:cxn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13B66A7-115B-4478-88A9-4C1DE537F25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7B41C22C-84BD-4CCB-9E16-4985177F5DE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E05AA0F-F67C-48F1-9FE7-86C6F19B48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75CB2DB6-35C3-4935-9FB5-9174168272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EF7793C-42BE-45D6-A1DA-70F4D9ACA8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77878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8304AA2-B7AE-4991-A93D-B04458FBC7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50D9914E-FE9E-471D-9FE1-7ACC0F7E6A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F76473CD-1B64-4900-B0D7-7260160CE9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91FCA07-AEE4-4155-BC33-ACA5C2D94D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5EAC33AE-CB80-43CB-9A6E-58124E33C2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648307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3614B1F4-A6F6-4278-B35F-8D0BCCD536A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745B1740-93F1-4B43-AFC8-AF5762E0F99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FF32A64-76FE-49B4-9065-AA203D9511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7F60C12-8524-49CD-A53E-E683702EA7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B3EB49C0-569A-4379-93CF-A1B85DF550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86528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65B6AB-A6FF-48CB-9B04-7C918DEB8E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2D022065-3A62-468A-BC06-9349095876E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951E388F-84E6-418A-9AB4-D85D1245A8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CE54AB44-CF43-41D0-9821-655FBC45B4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8CB35E56-22ED-42B3-B02A-4DE2558548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48138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C09E251D-68B9-4CEA-A565-C5DDC7AD6C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791D9C0E-8CD1-4A00-B622-0267A6ABC4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A957EE4B-C87C-4424-A88C-112A73C2A2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A2F1C060-1BEB-4F50-89A6-B95D840F0A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E17B0843-B733-47C1-9E0F-056681D73B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850874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CA14513-B253-4D7B-9E93-006E177897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E3015BE-479E-4B39-85A1-5AA5E11E455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89EB0599-0748-424E-8697-2BFED01891A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6371A13E-71C7-4F5D-A260-89C6ED414B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B3C9315B-914A-4A25-AC82-C969B48976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6CFDB80F-C269-4F7E-9733-4E560D6B1B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28300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94D5A95F-C087-481D-A364-32540775B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A69787D5-2C71-4DED-8C07-AA895665FEE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74D8E94F-7AA8-4369-BF55-F240C46528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E0FD08B1-5263-4D95-B69E-C041CEE7CD9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393F217C-7CC2-412F-8365-758B7E8E218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0DBED16B-B4BB-4001-8C59-7FE40B226E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90A574A9-AD4D-433C-B6C2-1A3DF54695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09246584-E58C-4D6F-8A32-896A7AB298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309088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24CFA67-FE0C-401C-919B-DF5CA5EAD5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43A56116-12F7-4739-81EA-83B4D24CA2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48DAA23E-696D-4BB2-B893-B79D39071B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41139925-2D84-4028-BBC6-0AA523F619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470570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8EC7EC3A-DCE7-4321-B28A-8F87D9CE04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ACC26113-0629-44B1-938A-230E315AA7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EF7BBC70-A6E8-4F96-9323-7EBD84CE2B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341942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B23A71E0-D711-4691-9022-9DA67A69E4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FE6F1322-5A5F-4273-B2D7-5CB0F2C6B7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9BD9B5EA-E2FB-492D-BB87-D1C7E9DBCCF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3880CB5D-02AE-4D63-AD33-1839338775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99039B9B-6491-4681-AC81-69D4257073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1F31DB4B-76F5-4B21-8DBB-47CB675D4B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638976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225ECDB-5C83-43FE-9DD4-825BD56168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BB401275-5502-416F-B8BB-6AB2205BCD4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5D7A53D1-245E-4B13-9730-C68254B5A86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A8BB8632-CF5C-4BE5-8FE5-354FC66E1C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A186D1E5-3237-4CA2-B9AF-4E1A16A55B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9AB60536-4815-426D-9B60-5E00728629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138269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CB0403FA-FA1C-4CFD-A474-74E2FAF52F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39E30B61-FE12-4B3B-ABD3-E78D107195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9572EB1-4C42-4F22-97FD-F9338CA0E2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28A83E56-93E4-47C6-900A-8FD0E2AD528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478AE57-D23D-463A-8DC2-0E567F2419C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267415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ole tekstowe 3">
            <a:extLst>
              <a:ext uri="{FF2B5EF4-FFF2-40B4-BE49-F238E27FC236}">
                <a16:creationId xmlns:a16="http://schemas.microsoft.com/office/drawing/2014/main" id="{A70B6BB6-1C9A-43A1-9480-5EFB9FB1C993}"/>
              </a:ext>
            </a:extLst>
          </p:cNvPr>
          <p:cNvSpPr txBox="1"/>
          <p:nvPr/>
        </p:nvSpPr>
        <p:spPr>
          <a:xfrm>
            <a:off x="245202" y="735744"/>
            <a:ext cx="1296000" cy="442912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pl-PL" sz="1050" b="1" dirty="0"/>
              <a:t>Potrzeby społeczno-gospodarcze</a:t>
            </a:r>
          </a:p>
        </p:txBody>
      </p:sp>
      <p:sp>
        <p:nvSpPr>
          <p:cNvPr id="6" name="pole tekstowe 5">
            <a:extLst>
              <a:ext uri="{FF2B5EF4-FFF2-40B4-BE49-F238E27FC236}">
                <a16:creationId xmlns:a16="http://schemas.microsoft.com/office/drawing/2014/main" id="{A2DF13EA-FCE5-46AD-A32D-C1FC40C2CE7F}"/>
              </a:ext>
            </a:extLst>
          </p:cNvPr>
          <p:cNvSpPr txBox="1"/>
          <p:nvPr/>
        </p:nvSpPr>
        <p:spPr>
          <a:xfrm>
            <a:off x="2069543" y="745982"/>
            <a:ext cx="1894823" cy="442912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Typ interwencji</a:t>
            </a:r>
          </a:p>
        </p:txBody>
      </p:sp>
      <p:sp>
        <p:nvSpPr>
          <p:cNvPr id="8" name="pole tekstowe 7">
            <a:extLst>
              <a:ext uri="{FF2B5EF4-FFF2-40B4-BE49-F238E27FC236}">
                <a16:creationId xmlns:a16="http://schemas.microsoft.com/office/drawing/2014/main" id="{E8453D1A-EED5-40B2-B249-0F78AE2ECBAB}"/>
              </a:ext>
            </a:extLst>
          </p:cNvPr>
          <p:cNvSpPr txBox="1"/>
          <p:nvPr/>
        </p:nvSpPr>
        <p:spPr>
          <a:xfrm>
            <a:off x="7598563" y="745982"/>
            <a:ext cx="2192206" cy="441079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Rezultat bezpośredni</a:t>
            </a:r>
          </a:p>
        </p:txBody>
      </p:sp>
      <p:sp>
        <p:nvSpPr>
          <p:cNvPr id="10" name="pole tekstowe 9">
            <a:extLst>
              <a:ext uri="{FF2B5EF4-FFF2-40B4-BE49-F238E27FC236}">
                <a16:creationId xmlns:a16="http://schemas.microsoft.com/office/drawing/2014/main" id="{577DE364-DB2C-4598-9E0E-A4F48EDB2F09}"/>
              </a:ext>
            </a:extLst>
          </p:cNvPr>
          <p:cNvSpPr txBox="1"/>
          <p:nvPr/>
        </p:nvSpPr>
        <p:spPr>
          <a:xfrm>
            <a:off x="10354962" y="737577"/>
            <a:ext cx="1583129" cy="441079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Czynniki zewnętrzne</a:t>
            </a:r>
          </a:p>
        </p:txBody>
      </p:sp>
      <p:sp>
        <p:nvSpPr>
          <p:cNvPr id="16" name="pole tekstowe 15">
            <a:extLst>
              <a:ext uri="{FF2B5EF4-FFF2-40B4-BE49-F238E27FC236}">
                <a16:creationId xmlns:a16="http://schemas.microsoft.com/office/drawing/2014/main" id="{5606DC27-0FB4-49FE-B422-CEA4491A0AF4}"/>
              </a:ext>
            </a:extLst>
          </p:cNvPr>
          <p:cNvSpPr txBox="1"/>
          <p:nvPr/>
        </p:nvSpPr>
        <p:spPr>
          <a:xfrm>
            <a:off x="2086284" y="1337701"/>
            <a:ext cx="1879960" cy="647404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Tworzenie nowych miejsc wychowania przedszkolnego dla dzieci w wieku przedszkolnym (Działanie 8.1, 8.4, 8.5, PI 10i)</a:t>
            </a:r>
          </a:p>
          <a:p>
            <a:endParaRPr lang="pl-PL" sz="900" dirty="0"/>
          </a:p>
          <a:p>
            <a:endParaRPr lang="pl-PL" sz="900" dirty="0"/>
          </a:p>
          <a:p>
            <a:endParaRPr lang="pl-PL" sz="900" dirty="0"/>
          </a:p>
          <a:p>
            <a:endParaRPr lang="pl-PL" sz="900" dirty="0"/>
          </a:p>
        </p:txBody>
      </p:sp>
      <p:sp>
        <p:nvSpPr>
          <p:cNvPr id="17" name="pole tekstowe 16">
            <a:extLst>
              <a:ext uri="{FF2B5EF4-FFF2-40B4-BE49-F238E27FC236}">
                <a16:creationId xmlns:a16="http://schemas.microsoft.com/office/drawing/2014/main" id="{722BF5E4-6858-4A94-80D5-61AD14548ECC}"/>
              </a:ext>
            </a:extLst>
          </p:cNvPr>
          <p:cNvSpPr txBox="1"/>
          <p:nvPr/>
        </p:nvSpPr>
        <p:spPr>
          <a:xfrm>
            <a:off x="2086284" y="2878566"/>
            <a:ext cx="1879961" cy="55398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Organizacja i prowadzenie dodatkowych zajęć (Działanie 8.1, 8.4, 8.5, PI 10i)</a:t>
            </a:r>
          </a:p>
        </p:txBody>
      </p:sp>
      <p:sp>
        <p:nvSpPr>
          <p:cNvPr id="25" name="pole tekstowe 24">
            <a:extLst>
              <a:ext uri="{FF2B5EF4-FFF2-40B4-BE49-F238E27FC236}">
                <a16:creationId xmlns:a16="http://schemas.microsoft.com/office/drawing/2014/main" id="{4393DA38-0775-4DFB-A921-E6B84BBDA5F1}"/>
              </a:ext>
            </a:extLst>
          </p:cNvPr>
          <p:cNvSpPr txBox="1"/>
          <p:nvPr/>
        </p:nvSpPr>
        <p:spPr>
          <a:xfrm>
            <a:off x="7612766" y="1818927"/>
            <a:ext cx="2193221" cy="528955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Liczba nauczycieli, którzy uzyskali kwalifikacje lub nabyli kompetencje po opuszczeniu programu [osoby]</a:t>
            </a:r>
          </a:p>
        </p:txBody>
      </p:sp>
      <p:sp>
        <p:nvSpPr>
          <p:cNvPr id="32" name="pole tekstowe 31">
            <a:extLst>
              <a:ext uri="{FF2B5EF4-FFF2-40B4-BE49-F238E27FC236}">
                <a16:creationId xmlns:a16="http://schemas.microsoft.com/office/drawing/2014/main" id="{B3F5BA8F-CB0D-4275-BFDD-45F0AAC2BAC4}"/>
              </a:ext>
            </a:extLst>
          </p:cNvPr>
          <p:cNvSpPr txBox="1"/>
          <p:nvPr/>
        </p:nvSpPr>
        <p:spPr>
          <a:xfrm>
            <a:off x="10354963" y="2700053"/>
            <a:ext cx="1574155" cy="429552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Trend wzrostowy liczby urodzeń dzieci w regionie</a:t>
            </a:r>
          </a:p>
        </p:txBody>
      </p:sp>
      <p:sp>
        <p:nvSpPr>
          <p:cNvPr id="33" name="pole tekstowe 32">
            <a:extLst>
              <a:ext uri="{FF2B5EF4-FFF2-40B4-BE49-F238E27FC236}">
                <a16:creationId xmlns:a16="http://schemas.microsoft.com/office/drawing/2014/main" id="{A8FF26F4-5A3C-4AAE-AF1F-684793789315}"/>
              </a:ext>
            </a:extLst>
          </p:cNvPr>
          <p:cNvSpPr txBox="1"/>
          <p:nvPr/>
        </p:nvSpPr>
        <p:spPr>
          <a:xfrm>
            <a:off x="10354963" y="3308013"/>
            <a:ext cx="1574155" cy="27865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Program Rodzina 500+</a:t>
            </a:r>
          </a:p>
        </p:txBody>
      </p:sp>
      <p:sp>
        <p:nvSpPr>
          <p:cNvPr id="2" name="pole tekstowe 1"/>
          <p:cNvSpPr txBox="1"/>
          <p:nvPr/>
        </p:nvSpPr>
        <p:spPr>
          <a:xfrm>
            <a:off x="1602297" y="100455"/>
            <a:ext cx="924743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l-PL" sz="1600" b="1" dirty="0"/>
              <a:t>Oś Priorytetowa VIII Edukacja – Działanie 8.1-8.5 (EFS) (CT10)</a:t>
            </a:r>
          </a:p>
        </p:txBody>
      </p:sp>
      <p:sp>
        <p:nvSpPr>
          <p:cNvPr id="69" name="pole tekstowe 68">
            <a:extLst>
              <a:ext uri="{FF2B5EF4-FFF2-40B4-BE49-F238E27FC236}">
                <a16:creationId xmlns:a16="http://schemas.microsoft.com/office/drawing/2014/main" id="{F8444FC2-5301-4146-BA96-03F99B701597}"/>
              </a:ext>
            </a:extLst>
          </p:cNvPr>
          <p:cNvSpPr txBox="1"/>
          <p:nvPr/>
        </p:nvSpPr>
        <p:spPr>
          <a:xfrm>
            <a:off x="262882" y="2067446"/>
            <a:ext cx="1296000" cy="802508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Likwidowanie "Białych plam" dot. występowania placówek wychowania przedszkolnego</a:t>
            </a:r>
          </a:p>
        </p:txBody>
      </p:sp>
      <p:sp>
        <p:nvSpPr>
          <p:cNvPr id="70" name="pole tekstowe 69">
            <a:extLst>
              <a:ext uri="{FF2B5EF4-FFF2-40B4-BE49-F238E27FC236}">
                <a16:creationId xmlns:a16="http://schemas.microsoft.com/office/drawing/2014/main" id="{5606DC27-0FB4-49FE-B422-CEA4491A0AF4}"/>
              </a:ext>
            </a:extLst>
          </p:cNvPr>
          <p:cNvSpPr txBox="1"/>
          <p:nvPr/>
        </p:nvSpPr>
        <p:spPr>
          <a:xfrm>
            <a:off x="2078367" y="2040952"/>
            <a:ext cx="1894821" cy="77296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Dostosowanie istniejących miejsc wychowania przedszkolnego do potrzeb dzieci z niepełnosprawnościami (Działanie 8.1, 8.4, 8.5, PI 10i)</a:t>
            </a:r>
          </a:p>
          <a:p>
            <a:endParaRPr lang="pl-PL" sz="900" dirty="0"/>
          </a:p>
          <a:p>
            <a:endParaRPr lang="pl-PL" sz="900" dirty="0"/>
          </a:p>
        </p:txBody>
      </p:sp>
      <p:sp>
        <p:nvSpPr>
          <p:cNvPr id="74" name="pole tekstowe 73">
            <a:extLst>
              <a:ext uri="{FF2B5EF4-FFF2-40B4-BE49-F238E27FC236}">
                <a16:creationId xmlns:a16="http://schemas.microsoft.com/office/drawing/2014/main" id="{B3F5BA8F-CB0D-4275-BFDD-45F0AAC2BAC4}"/>
              </a:ext>
            </a:extLst>
          </p:cNvPr>
          <p:cNvSpPr txBox="1"/>
          <p:nvPr/>
        </p:nvSpPr>
        <p:spPr>
          <a:xfrm>
            <a:off x="262882" y="3697125"/>
            <a:ext cx="1296000" cy="597721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Promowanie godzenia życia</a:t>
            </a:r>
          </a:p>
          <a:p>
            <a:r>
              <a:rPr lang="pl-PL" sz="900" dirty="0">
                <a:solidFill>
                  <a:schemeClr val="tx1"/>
                </a:solidFill>
              </a:rPr>
              <a:t>zawodowego i prywatnego</a:t>
            </a:r>
          </a:p>
        </p:txBody>
      </p:sp>
      <p:sp>
        <p:nvSpPr>
          <p:cNvPr id="46" name="pole tekstowe 45">
            <a:extLst>
              <a:ext uri="{FF2B5EF4-FFF2-40B4-BE49-F238E27FC236}">
                <a16:creationId xmlns:a16="http://schemas.microsoft.com/office/drawing/2014/main" id="{C0EA9EED-AD44-44A1-B44F-39A90D975656}"/>
              </a:ext>
            </a:extLst>
          </p:cNvPr>
          <p:cNvSpPr txBox="1"/>
          <p:nvPr/>
        </p:nvSpPr>
        <p:spPr>
          <a:xfrm>
            <a:off x="4527147" y="4173076"/>
            <a:ext cx="2556000" cy="453623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szkół i placówek systemu oświaty wyposażonych w ramach programu w sprzęt TIK do prowadzenia zajęć edukacyjnych [szt.]</a:t>
            </a:r>
          </a:p>
        </p:txBody>
      </p:sp>
      <p:sp>
        <p:nvSpPr>
          <p:cNvPr id="47" name="pole tekstowe 46">
            <a:extLst>
              <a:ext uri="{FF2B5EF4-FFF2-40B4-BE49-F238E27FC236}">
                <a16:creationId xmlns:a16="http://schemas.microsoft.com/office/drawing/2014/main" id="{28AA5E14-C358-4539-A084-1256532150BF}"/>
              </a:ext>
            </a:extLst>
          </p:cNvPr>
          <p:cNvSpPr txBox="1"/>
          <p:nvPr/>
        </p:nvSpPr>
        <p:spPr>
          <a:xfrm>
            <a:off x="4520456" y="4665558"/>
            <a:ext cx="2556000" cy="35913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szkół, których pracownie przedmiotowe zostały doposażone w programie [szt.]</a:t>
            </a:r>
          </a:p>
        </p:txBody>
      </p:sp>
      <p:sp>
        <p:nvSpPr>
          <p:cNvPr id="55" name="pole tekstowe 54">
            <a:extLst>
              <a:ext uri="{FF2B5EF4-FFF2-40B4-BE49-F238E27FC236}">
                <a16:creationId xmlns:a16="http://schemas.microsoft.com/office/drawing/2014/main" id="{F3FEF1C6-9EF6-437F-A27A-D4D18FC1CE43}"/>
              </a:ext>
            </a:extLst>
          </p:cNvPr>
          <p:cNvSpPr txBox="1"/>
          <p:nvPr/>
        </p:nvSpPr>
        <p:spPr>
          <a:xfrm>
            <a:off x="4522950" y="3773659"/>
            <a:ext cx="2556000" cy="35913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nauczycieli objętych wsparciem z zakresu TIK w programie [osoby]</a:t>
            </a:r>
          </a:p>
        </p:txBody>
      </p:sp>
      <p:sp>
        <p:nvSpPr>
          <p:cNvPr id="59" name="pole tekstowe 58">
            <a:extLst>
              <a:ext uri="{FF2B5EF4-FFF2-40B4-BE49-F238E27FC236}">
                <a16:creationId xmlns:a16="http://schemas.microsoft.com/office/drawing/2014/main" id="{9710A456-5CE1-43FD-88C7-04558B09CC29}"/>
              </a:ext>
            </a:extLst>
          </p:cNvPr>
          <p:cNvSpPr txBox="1"/>
          <p:nvPr/>
        </p:nvSpPr>
        <p:spPr>
          <a:xfrm>
            <a:off x="4522766" y="733780"/>
            <a:ext cx="2555346" cy="441996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Produkt</a:t>
            </a:r>
          </a:p>
        </p:txBody>
      </p:sp>
      <p:sp>
        <p:nvSpPr>
          <p:cNvPr id="63" name="pole tekstowe 62">
            <a:extLst>
              <a:ext uri="{FF2B5EF4-FFF2-40B4-BE49-F238E27FC236}">
                <a16:creationId xmlns:a16="http://schemas.microsoft.com/office/drawing/2014/main" id="{41EF88CB-C56B-4F4D-851C-0FA0AB15FEB8}"/>
              </a:ext>
            </a:extLst>
          </p:cNvPr>
          <p:cNvSpPr txBox="1"/>
          <p:nvPr/>
        </p:nvSpPr>
        <p:spPr>
          <a:xfrm>
            <a:off x="4535948" y="2700053"/>
            <a:ext cx="2556000" cy="53120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uczniów objętych wsparciem w zakresie rozwijania kompetencji kluczowych lub umiejętności uniwersalnych w programie [osoby]</a:t>
            </a:r>
          </a:p>
        </p:txBody>
      </p:sp>
      <p:sp>
        <p:nvSpPr>
          <p:cNvPr id="64" name="pole tekstowe 63">
            <a:extLst>
              <a:ext uri="{FF2B5EF4-FFF2-40B4-BE49-F238E27FC236}">
                <a16:creationId xmlns:a16="http://schemas.microsoft.com/office/drawing/2014/main" id="{DE7914DB-AD50-4F43-8E87-24056AE46FF7}"/>
              </a:ext>
            </a:extLst>
          </p:cNvPr>
          <p:cNvSpPr txBox="1"/>
          <p:nvPr/>
        </p:nvSpPr>
        <p:spPr>
          <a:xfrm>
            <a:off x="4525164" y="2228889"/>
            <a:ext cx="2556000" cy="371713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miejsc wychowania przedszkolnego dofinansowanych w programie [szt.]</a:t>
            </a:r>
          </a:p>
        </p:txBody>
      </p:sp>
      <p:sp>
        <p:nvSpPr>
          <p:cNvPr id="67" name="pole tekstowe 66">
            <a:extLst>
              <a:ext uri="{FF2B5EF4-FFF2-40B4-BE49-F238E27FC236}">
                <a16:creationId xmlns:a16="http://schemas.microsoft.com/office/drawing/2014/main" id="{DC3DE49C-1EC5-47FA-AF9C-159FD8F5D737}"/>
              </a:ext>
            </a:extLst>
          </p:cNvPr>
          <p:cNvSpPr txBox="1"/>
          <p:nvPr/>
        </p:nvSpPr>
        <p:spPr>
          <a:xfrm>
            <a:off x="4527147" y="3341770"/>
            <a:ext cx="2556000" cy="36971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nauczycieli objętych wsparciem w programie [osoby]</a:t>
            </a:r>
          </a:p>
        </p:txBody>
      </p:sp>
      <p:sp>
        <p:nvSpPr>
          <p:cNvPr id="68" name="pole tekstowe 67">
            <a:extLst>
              <a:ext uri="{FF2B5EF4-FFF2-40B4-BE49-F238E27FC236}">
                <a16:creationId xmlns:a16="http://schemas.microsoft.com/office/drawing/2014/main" id="{DFE979C8-D640-4068-A938-C65EA5FBBC8D}"/>
              </a:ext>
            </a:extLst>
          </p:cNvPr>
          <p:cNvSpPr txBox="1"/>
          <p:nvPr/>
        </p:nvSpPr>
        <p:spPr>
          <a:xfrm>
            <a:off x="4520456" y="1619438"/>
            <a:ext cx="2556000" cy="490818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dzieci objętych w ramach programu dodatkowymi zajęciami zwiększającymi ich szanse edukacyjne w edukacji przedszkolnej [osoby]</a:t>
            </a:r>
          </a:p>
        </p:txBody>
      </p:sp>
      <p:sp>
        <p:nvSpPr>
          <p:cNvPr id="76" name="pole tekstowe 75">
            <a:extLst>
              <a:ext uri="{FF2B5EF4-FFF2-40B4-BE49-F238E27FC236}">
                <a16:creationId xmlns:a16="http://schemas.microsoft.com/office/drawing/2014/main" id="{B0794B32-CA10-425A-A6FB-7ABB11285754}"/>
              </a:ext>
            </a:extLst>
          </p:cNvPr>
          <p:cNvSpPr txBox="1"/>
          <p:nvPr/>
        </p:nvSpPr>
        <p:spPr>
          <a:xfrm>
            <a:off x="2084406" y="3495402"/>
            <a:ext cx="1879960" cy="453623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Doposażenie bazy dydaktycznej i naukowej szkół i placówek oświatowych (Działanie 8.2, PI 10i)</a:t>
            </a:r>
          </a:p>
        </p:txBody>
      </p:sp>
      <p:sp>
        <p:nvSpPr>
          <p:cNvPr id="81" name="pole tekstowe 80">
            <a:extLst>
              <a:ext uri="{FF2B5EF4-FFF2-40B4-BE49-F238E27FC236}">
                <a16:creationId xmlns:a16="http://schemas.microsoft.com/office/drawing/2014/main" id="{4A1AADA2-4CD8-42C3-87E1-55EAA18E4D1C}"/>
              </a:ext>
            </a:extLst>
          </p:cNvPr>
          <p:cNvSpPr txBox="1"/>
          <p:nvPr/>
        </p:nvSpPr>
        <p:spPr>
          <a:xfrm>
            <a:off x="262882" y="2937115"/>
            <a:ext cx="1296000" cy="65073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Działania edukacyjne na obszarach wiejskich dot. wczesnej edukacji dzieci </a:t>
            </a:r>
          </a:p>
        </p:txBody>
      </p:sp>
      <p:sp>
        <p:nvSpPr>
          <p:cNvPr id="92" name="pole tekstowe 91">
            <a:extLst>
              <a:ext uri="{FF2B5EF4-FFF2-40B4-BE49-F238E27FC236}">
                <a16:creationId xmlns:a16="http://schemas.microsoft.com/office/drawing/2014/main" id="{46ADA7E3-06C6-45B6-8E94-D96097CCEC9B}"/>
              </a:ext>
            </a:extLst>
          </p:cNvPr>
          <p:cNvSpPr txBox="1"/>
          <p:nvPr/>
        </p:nvSpPr>
        <p:spPr>
          <a:xfrm>
            <a:off x="7629541" y="2412868"/>
            <a:ext cx="2193221" cy="510364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Liczba uczniów, którzy nabyli kompetencje kluczowe lub uniwersalne po opuszczeniu programu [osoby]</a:t>
            </a:r>
          </a:p>
        </p:txBody>
      </p:sp>
      <p:sp>
        <p:nvSpPr>
          <p:cNvPr id="96" name="pole tekstowe 95">
            <a:extLst>
              <a:ext uri="{FF2B5EF4-FFF2-40B4-BE49-F238E27FC236}">
                <a16:creationId xmlns:a16="http://schemas.microsoft.com/office/drawing/2014/main" id="{5A5607B4-02D0-4361-ADE1-F75A914C9D52}"/>
              </a:ext>
            </a:extLst>
          </p:cNvPr>
          <p:cNvSpPr txBox="1"/>
          <p:nvPr/>
        </p:nvSpPr>
        <p:spPr>
          <a:xfrm>
            <a:off x="7622878" y="3906297"/>
            <a:ext cx="2193221" cy="49199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szkół, w których pracownie przedmiotowe wykorzystują doposażenie do prowadzenia zajęć edukacyjnych [szt.]</a:t>
            </a:r>
          </a:p>
        </p:txBody>
      </p:sp>
      <p:sp>
        <p:nvSpPr>
          <p:cNvPr id="110" name="pole tekstowe 109">
            <a:extLst>
              <a:ext uri="{FF2B5EF4-FFF2-40B4-BE49-F238E27FC236}">
                <a16:creationId xmlns:a16="http://schemas.microsoft.com/office/drawing/2014/main" id="{E09F4AA3-C7A9-4C26-BB4C-B0EB503E057A}"/>
              </a:ext>
            </a:extLst>
          </p:cNvPr>
          <p:cNvSpPr txBox="1"/>
          <p:nvPr/>
        </p:nvSpPr>
        <p:spPr>
          <a:xfrm>
            <a:off x="7629541" y="3028385"/>
            <a:ext cx="2193221" cy="510364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Liczba szkół i placówek systemu oświaty wykorzystujących sprzęt TIK do prowadzenia zajęć edukacyjnych [szt.]</a:t>
            </a:r>
          </a:p>
        </p:txBody>
      </p:sp>
      <p:sp>
        <p:nvSpPr>
          <p:cNvPr id="112" name="pole tekstowe 111">
            <a:extLst>
              <a:ext uri="{FF2B5EF4-FFF2-40B4-BE49-F238E27FC236}">
                <a16:creationId xmlns:a16="http://schemas.microsoft.com/office/drawing/2014/main" id="{39985C16-CF28-48B3-BD52-B916EFEA4810}"/>
              </a:ext>
            </a:extLst>
          </p:cNvPr>
          <p:cNvSpPr txBox="1"/>
          <p:nvPr/>
        </p:nvSpPr>
        <p:spPr>
          <a:xfrm>
            <a:off x="7612766" y="4919815"/>
            <a:ext cx="2193221" cy="36227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nauczycieli prowadzących zajęcia z wykorzystaniem TIK dzięki EFS [osoby]</a:t>
            </a:r>
          </a:p>
        </p:txBody>
      </p:sp>
      <p:sp>
        <p:nvSpPr>
          <p:cNvPr id="118" name="pole tekstowe 117">
            <a:extLst>
              <a:ext uri="{FF2B5EF4-FFF2-40B4-BE49-F238E27FC236}">
                <a16:creationId xmlns:a16="http://schemas.microsoft.com/office/drawing/2014/main" id="{28B54309-14F7-48CB-8D0E-56927779D194}"/>
              </a:ext>
            </a:extLst>
          </p:cNvPr>
          <p:cNvSpPr txBox="1"/>
          <p:nvPr/>
        </p:nvSpPr>
        <p:spPr>
          <a:xfrm>
            <a:off x="2069543" y="4068034"/>
            <a:ext cx="1879960" cy="453623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Rozwój i wsparcie systemu poradnictwa edukacyjno-zawodowego (Działanie 8.2, PI 10i)</a:t>
            </a:r>
          </a:p>
        </p:txBody>
      </p:sp>
      <p:sp>
        <p:nvSpPr>
          <p:cNvPr id="119" name="pole tekstowe 118">
            <a:extLst>
              <a:ext uri="{FF2B5EF4-FFF2-40B4-BE49-F238E27FC236}">
                <a16:creationId xmlns:a16="http://schemas.microsoft.com/office/drawing/2014/main" id="{BD422E6B-52BA-4A9A-89D3-748C084E0E30}"/>
              </a:ext>
            </a:extLst>
          </p:cNvPr>
          <p:cNvSpPr txBox="1"/>
          <p:nvPr/>
        </p:nvSpPr>
        <p:spPr>
          <a:xfrm>
            <a:off x="2071699" y="4611112"/>
            <a:ext cx="1879960" cy="690589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Podniesienie kompetencji kluczowych uczniów i nauczycieli poprzez organizację różnych form wsparcia (Działanie 8.3, PI 10i)</a:t>
            </a:r>
          </a:p>
        </p:txBody>
      </p:sp>
      <p:sp>
        <p:nvSpPr>
          <p:cNvPr id="120" name="pole tekstowe 119">
            <a:extLst>
              <a:ext uri="{FF2B5EF4-FFF2-40B4-BE49-F238E27FC236}">
                <a16:creationId xmlns:a16="http://schemas.microsoft.com/office/drawing/2014/main" id="{3912AF2B-C16D-478D-A85B-35ED3E737D55}"/>
              </a:ext>
            </a:extLst>
          </p:cNvPr>
          <p:cNvSpPr txBox="1"/>
          <p:nvPr/>
        </p:nvSpPr>
        <p:spPr>
          <a:xfrm>
            <a:off x="2069543" y="5356699"/>
            <a:ext cx="1879960" cy="60709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Doposażenie szkół lub placówek systemu oświaty w nowoczesne pomoce dydaktyczne oraz narzędzia TIK  (Działanie 8.3, 8.4, 8.5, PI 10i)</a:t>
            </a:r>
          </a:p>
        </p:txBody>
      </p:sp>
      <p:cxnSp>
        <p:nvCxnSpPr>
          <p:cNvPr id="5" name="Łącznik prosty ze strzałką 4">
            <a:extLst>
              <a:ext uri="{FF2B5EF4-FFF2-40B4-BE49-F238E27FC236}">
                <a16:creationId xmlns:a16="http://schemas.microsoft.com/office/drawing/2014/main" id="{37A8C9CC-7E90-404B-A0FE-7C7420407536}"/>
              </a:ext>
            </a:extLst>
          </p:cNvPr>
          <p:cNvCxnSpPr>
            <a:cxnSpLocks/>
            <a:stCxn id="69" idx="3"/>
          </p:cNvCxnSpPr>
          <p:nvPr/>
        </p:nvCxnSpPr>
        <p:spPr>
          <a:xfrm>
            <a:off x="1558882" y="2468700"/>
            <a:ext cx="34905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Łącznik prosty ze strzałką 41">
            <a:extLst>
              <a:ext uri="{FF2B5EF4-FFF2-40B4-BE49-F238E27FC236}">
                <a16:creationId xmlns:a16="http://schemas.microsoft.com/office/drawing/2014/main" id="{038E731A-F311-4F4B-8C06-1F7090944944}"/>
              </a:ext>
            </a:extLst>
          </p:cNvPr>
          <p:cNvCxnSpPr>
            <a:cxnSpLocks/>
          </p:cNvCxnSpPr>
          <p:nvPr/>
        </p:nvCxnSpPr>
        <p:spPr>
          <a:xfrm>
            <a:off x="1563091" y="3239594"/>
            <a:ext cx="34484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Łącznik prosty ze strzałką 42">
            <a:extLst>
              <a:ext uri="{FF2B5EF4-FFF2-40B4-BE49-F238E27FC236}">
                <a16:creationId xmlns:a16="http://schemas.microsoft.com/office/drawing/2014/main" id="{E965E24E-C9A2-4E38-9213-DE2F95D0525F}"/>
              </a:ext>
            </a:extLst>
          </p:cNvPr>
          <p:cNvCxnSpPr>
            <a:cxnSpLocks/>
          </p:cNvCxnSpPr>
          <p:nvPr/>
        </p:nvCxnSpPr>
        <p:spPr>
          <a:xfrm>
            <a:off x="1558882" y="3993430"/>
            <a:ext cx="341497" cy="255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Łącznik prosty 11">
            <a:extLst>
              <a:ext uri="{FF2B5EF4-FFF2-40B4-BE49-F238E27FC236}">
                <a16:creationId xmlns:a16="http://schemas.microsoft.com/office/drawing/2014/main" id="{F3293FE0-A75A-42DA-83E0-45363E3C0AE6}"/>
              </a:ext>
            </a:extLst>
          </p:cNvPr>
          <p:cNvCxnSpPr>
            <a:cxnSpLocks/>
          </p:cNvCxnSpPr>
          <p:nvPr/>
        </p:nvCxnSpPr>
        <p:spPr>
          <a:xfrm flipH="1">
            <a:off x="1886711" y="1709828"/>
            <a:ext cx="12473" cy="39170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Łącznik prosty ze strzałką 49">
            <a:extLst>
              <a:ext uri="{FF2B5EF4-FFF2-40B4-BE49-F238E27FC236}">
                <a16:creationId xmlns:a16="http://schemas.microsoft.com/office/drawing/2014/main" id="{AA716FC4-2798-45CF-84C8-122B6853D568}"/>
              </a:ext>
            </a:extLst>
          </p:cNvPr>
          <p:cNvCxnSpPr>
            <a:cxnSpLocks/>
          </p:cNvCxnSpPr>
          <p:nvPr/>
        </p:nvCxnSpPr>
        <p:spPr>
          <a:xfrm>
            <a:off x="1909827" y="2537298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Łącznik prosty ze strzałką 50">
            <a:extLst>
              <a:ext uri="{FF2B5EF4-FFF2-40B4-BE49-F238E27FC236}">
                <a16:creationId xmlns:a16="http://schemas.microsoft.com/office/drawing/2014/main" id="{4F45A2B1-F118-4EEA-A8BF-53B4508ADAAF}"/>
              </a:ext>
            </a:extLst>
          </p:cNvPr>
          <p:cNvCxnSpPr>
            <a:cxnSpLocks/>
          </p:cNvCxnSpPr>
          <p:nvPr/>
        </p:nvCxnSpPr>
        <p:spPr>
          <a:xfrm>
            <a:off x="1899184" y="1709828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Łącznik prosty ze strzałką 51">
            <a:extLst>
              <a:ext uri="{FF2B5EF4-FFF2-40B4-BE49-F238E27FC236}">
                <a16:creationId xmlns:a16="http://schemas.microsoft.com/office/drawing/2014/main" id="{7734D46E-A54C-4571-A7BD-E2A1ECC03BC5}"/>
              </a:ext>
            </a:extLst>
          </p:cNvPr>
          <p:cNvCxnSpPr>
            <a:cxnSpLocks/>
          </p:cNvCxnSpPr>
          <p:nvPr/>
        </p:nvCxnSpPr>
        <p:spPr>
          <a:xfrm>
            <a:off x="1906496" y="3160875"/>
            <a:ext cx="196674" cy="54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Łącznik prosty ze strzałką 52">
            <a:extLst>
              <a:ext uri="{FF2B5EF4-FFF2-40B4-BE49-F238E27FC236}">
                <a16:creationId xmlns:a16="http://schemas.microsoft.com/office/drawing/2014/main" id="{35941B3A-BFC1-4418-8FCC-B9033EB38E95}"/>
              </a:ext>
            </a:extLst>
          </p:cNvPr>
          <p:cNvCxnSpPr>
            <a:cxnSpLocks/>
          </p:cNvCxnSpPr>
          <p:nvPr/>
        </p:nvCxnSpPr>
        <p:spPr>
          <a:xfrm>
            <a:off x="1906496" y="3697125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Łącznik prosty ze strzałką 53">
            <a:extLst>
              <a:ext uri="{FF2B5EF4-FFF2-40B4-BE49-F238E27FC236}">
                <a16:creationId xmlns:a16="http://schemas.microsoft.com/office/drawing/2014/main" id="{33A08E5D-55AF-4224-9E7A-1EF11D993662}"/>
              </a:ext>
            </a:extLst>
          </p:cNvPr>
          <p:cNvCxnSpPr>
            <a:cxnSpLocks/>
          </p:cNvCxnSpPr>
          <p:nvPr/>
        </p:nvCxnSpPr>
        <p:spPr>
          <a:xfrm>
            <a:off x="1886711" y="4303374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Łącznik prosty ze strzałką 55">
            <a:extLst>
              <a:ext uri="{FF2B5EF4-FFF2-40B4-BE49-F238E27FC236}">
                <a16:creationId xmlns:a16="http://schemas.microsoft.com/office/drawing/2014/main" id="{4E835193-40A0-478B-B125-4A1100B0DBF3}"/>
              </a:ext>
            </a:extLst>
          </p:cNvPr>
          <p:cNvCxnSpPr>
            <a:cxnSpLocks/>
          </p:cNvCxnSpPr>
          <p:nvPr/>
        </p:nvCxnSpPr>
        <p:spPr>
          <a:xfrm>
            <a:off x="1887241" y="4927843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Łącznik prosty ze strzałką 56">
            <a:extLst>
              <a:ext uri="{FF2B5EF4-FFF2-40B4-BE49-F238E27FC236}">
                <a16:creationId xmlns:a16="http://schemas.microsoft.com/office/drawing/2014/main" id="{78C04A13-9E64-4DDC-85D8-6C8DF608FFFC}"/>
              </a:ext>
            </a:extLst>
          </p:cNvPr>
          <p:cNvCxnSpPr>
            <a:cxnSpLocks/>
          </p:cNvCxnSpPr>
          <p:nvPr/>
        </p:nvCxnSpPr>
        <p:spPr>
          <a:xfrm>
            <a:off x="1886711" y="5626829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Łącznik prosty ze strzałką 60">
            <a:extLst>
              <a:ext uri="{FF2B5EF4-FFF2-40B4-BE49-F238E27FC236}">
                <a16:creationId xmlns:a16="http://schemas.microsoft.com/office/drawing/2014/main" id="{2969DC4E-CBC4-40FD-B5F7-DEF25404246E}"/>
              </a:ext>
            </a:extLst>
          </p:cNvPr>
          <p:cNvCxnSpPr>
            <a:cxnSpLocks/>
          </p:cNvCxnSpPr>
          <p:nvPr/>
        </p:nvCxnSpPr>
        <p:spPr>
          <a:xfrm>
            <a:off x="4337624" y="1796794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Łącznik prosty ze strzałką 64">
            <a:extLst>
              <a:ext uri="{FF2B5EF4-FFF2-40B4-BE49-F238E27FC236}">
                <a16:creationId xmlns:a16="http://schemas.microsoft.com/office/drawing/2014/main" id="{18625B62-0837-4642-ABBF-529152F240F9}"/>
              </a:ext>
            </a:extLst>
          </p:cNvPr>
          <p:cNvCxnSpPr>
            <a:cxnSpLocks/>
          </p:cNvCxnSpPr>
          <p:nvPr/>
        </p:nvCxnSpPr>
        <p:spPr>
          <a:xfrm>
            <a:off x="4346388" y="3028384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Łącznik prosty ze strzałką 65">
            <a:extLst>
              <a:ext uri="{FF2B5EF4-FFF2-40B4-BE49-F238E27FC236}">
                <a16:creationId xmlns:a16="http://schemas.microsoft.com/office/drawing/2014/main" id="{59F35DA7-CB26-482A-9CCC-A6A9C10757B0}"/>
              </a:ext>
            </a:extLst>
          </p:cNvPr>
          <p:cNvCxnSpPr>
            <a:cxnSpLocks/>
          </p:cNvCxnSpPr>
          <p:nvPr/>
        </p:nvCxnSpPr>
        <p:spPr>
          <a:xfrm>
            <a:off x="4344315" y="3435844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Łącznik prosty ze strzałką 70">
            <a:extLst>
              <a:ext uri="{FF2B5EF4-FFF2-40B4-BE49-F238E27FC236}">
                <a16:creationId xmlns:a16="http://schemas.microsoft.com/office/drawing/2014/main" id="{FA57E89D-E446-4CC8-B511-E82CCB282426}"/>
              </a:ext>
            </a:extLst>
          </p:cNvPr>
          <p:cNvCxnSpPr>
            <a:cxnSpLocks/>
          </p:cNvCxnSpPr>
          <p:nvPr/>
        </p:nvCxnSpPr>
        <p:spPr>
          <a:xfrm>
            <a:off x="4337624" y="3871773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Łącznik prosty ze strzałką 71">
            <a:extLst>
              <a:ext uri="{FF2B5EF4-FFF2-40B4-BE49-F238E27FC236}">
                <a16:creationId xmlns:a16="http://schemas.microsoft.com/office/drawing/2014/main" id="{0F6C4796-79CF-4B0D-870C-6B98E1ADBEF0}"/>
              </a:ext>
            </a:extLst>
          </p:cNvPr>
          <p:cNvCxnSpPr>
            <a:cxnSpLocks/>
          </p:cNvCxnSpPr>
          <p:nvPr/>
        </p:nvCxnSpPr>
        <p:spPr>
          <a:xfrm>
            <a:off x="4344315" y="4262260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Łącznik prosty ze strzałką 74">
            <a:extLst>
              <a:ext uri="{FF2B5EF4-FFF2-40B4-BE49-F238E27FC236}">
                <a16:creationId xmlns:a16="http://schemas.microsoft.com/office/drawing/2014/main" id="{B1CEC92E-69C5-4B3A-9081-CE46745E71B3}"/>
              </a:ext>
            </a:extLst>
          </p:cNvPr>
          <p:cNvCxnSpPr>
            <a:cxnSpLocks/>
          </p:cNvCxnSpPr>
          <p:nvPr/>
        </p:nvCxnSpPr>
        <p:spPr>
          <a:xfrm>
            <a:off x="4356589" y="4754167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Łącznik prosty ze strzałką 78">
            <a:extLst>
              <a:ext uri="{FF2B5EF4-FFF2-40B4-BE49-F238E27FC236}">
                <a16:creationId xmlns:a16="http://schemas.microsoft.com/office/drawing/2014/main" id="{93005A94-CDCB-4009-8C2F-060D1517EE59}"/>
              </a:ext>
            </a:extLst>
          </p:cNvPr>
          <p:cNvCxnSpPr>
            <a:cxnSpLocks/>
          </p:cNvCxnSpPr>
          <p:nvPr/>
        </p:nvCxnSpPr>
        <p:spPr>
          <a:xfrm>
            <a:off x="4346831" y="2370853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Łącznik prosty ze strzałką 21">
            <a:extLst>
              <a:ext uri="{FF2B5EF4-FFF2-40B4-BE49-F238E27FC236}">
                <a16:creationId xmlns:a16="http://schemas.microsoft.com/office/drawing/2014/main" id="{24F7CCFC-5BCD-4DAF-AEF9-FB72370596CE}"/>
              </a:ext>
            </a:extLst>
          </p:cNvPr>
          <p:cNvCxnSpPr>
            <a:cxnSpLocks/>
          </p:cNvCxnSpPr>
          <p:nvPr/>
        </p:nvCxnSpPr>
        <p:spPr>
          <a:xfrm>
            <a:off x="3973188" y="1883520"/>
            <a:ext cx="38056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Łącznik prosty ze strzałką 79">
            <a:extLst>
              <a:ext uri="{FF2B5EF4-FFF2-40B4-BE49-F238E27FC236}">
                <a16:creationId xmlns:a16="http://schemas.microsoft.com/office/drawing/2014/main" id="{137B0187-401B-43CF-AB69-B2E3752C7FDC}"/>
              </a:ext>
            </a:extLst>
          </p:cNvPr>
          <p:cNvCxnSpPr/>
          <p:nvPr/>
        </p:nvCxnSpPr>
        <p:spPr>
          <a:xfrm>
            <a:off x="3965634" y="2271165"/>
            <a:ext cx="38812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Łącznik prosty ze strzałką 81">
            <a:extLst>
              <a:ext uri="{FF2B5EF4-FFF2-40B4-BE49-F238E27FC236}">
                <a16:creationId xmlns:a16="http://schemas.microsoft.com/office/drawing/2014/main" id="{92E65E8D-88B7-46A4-BAD9-B115589EDA96}"/>
              </a:ext>
            </a:extLst>
          </p:cNvPr>
          <p:cNvCxnSpPr/>
          <p:nvPr/>
        </p:nvCxnSpPr>
        <p:spPr>
          <a:xfrm>
            <a:off x="3965634" y="3074509"/>
            <a:ext cx="38812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Łącznik prosty ze strzałką 82">
            <a:extLst>
              <a:ext uri="{FF2B5EF4-FFF2-40B4-BE49-F238E27FC236}">
                <a16:creationId xmlns:a16="http://schemas.microsoft.com/office/drawing/2014/main" id="{5D145451-AEE7-46CF-AB5E-0030BD460C60}"/>
              </a:ext>
            </a:extLst>
          </p:cNvPr>
          <p:cNvCxnSpPr/>
          <p:nvPr/>
        </p:nvCxnSpPr>
        <p:spPr>
          <a:xfrm>
            <a:off x="3956194" y="5434111"/>
            <a:ext cx="38812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Łącznik prosty 23">
            <a:extLst>
              <a:ext uri="{FF2B5EF4-FFF2-40B4-BE49-F238E27FC236}">
                <a16:creationId xmlns:a16="http://schemas.microsoft.com/office/drawing/2014/main" id="{B61837DF-63A4-45B7-AC94-013C69D51B65}"/>
              </a:ext>
            </a:extLst>
          </p:cNvPr>
          <p:cNvCxnSpPr>
            <a:cxnSpLocks/>
          </p:cNvCxnSpPr>
          <p:nvPr/>
        </p:nvCxnSpPr>
        <p:spPr>
          <a:xfrm>
            <a:off x="4344315" y="1796794"/>
            <a:ext cx="4564" cy="36373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Łącznik prosty ze strzałką 28">
            <a:extLst>
              <a:ext uri="{FF2B5EF4-FFF2-40B4-BE49-F238E27FC236}">
                <a16:creationId xmlns:a16="http://schemas.microsoft.com/office/drawing/2014/main" id="{5E7A6428-DCAF-42A3-8F06-3A404A3B4240}"/>
              </a:ext>
            </a:extLst>
          </p:cNvPr>
          <p:cNvCxnSpPr>
            <a:stCxn id="76" idx="3"/>
          </p:cNvCxnSpPr>
          <p:nvPr/>
        </p:nvCxnSpPr>
        <p:spPr>
          <a:xfrm flipV="1">
            <a:off x="3964366" y="3722213"/>
            <a:ext cx="185888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Łącznik prosty ze strzałką 83">
            <a:extLst>
              <a:ext uri="{FF2B5EF4-FFF2-40B4-BE49-F238E27FC236}">
                <a16:creationId xmlns:a16="http://schemas.microsoft.com/office/drawing/2014/main" id="{75C2806D-99F3-46DB-A4D3-D2DE385457EF}"/>
              </a:ext>
            </a:extLst>
          </p:cNvPr>
          <p:cNvCxnSpPr/>
          <p:nvPr/>
        </p:nvCxnSpPr>
        <p:spPr>
          <a:xfrm flipV="1">
            <a:off x="3949503" y="4311209"/>
            <a:ext cx="185888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Łącznik prosty ze strzałką 84">
            <a:extLst>
              <a:ext uri="{FF2B5EF4-FFF2-40B4-BE49-F238E27FC236}">
                <a16:creationId xmlns:a16="http://schemas.microsoft.com/office/drawing/2014/main" id="{A3E2B2E1-767B-48D2-BC6B-14E51F493BB6}"/>
              </a:ext>
            </a:extLst>
          </p:cNvPr>
          <p:cNvCxnSpPr/>
          <p:nvPr/>
        </p:nvCxnSpPr>
        <p:spPr>
          <a:xfrm flipV="1">
            <a:off x="3950937" y="5141313"/>
            <a:ext cx="185888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Łącznik prosty ze strzałką 30">
            <a:extLst>
              <a:ext uri="{FF2B5EF4-FFF2-40B4-BE49-F238E27FC236}">
                <a16:creationId xmlns:a16="http://schemas.microsoft.com/office/drawing/2014/main" id="{147D9B3E-68B3-4C36-91AC-0E71FE5A1F8A}"/>
              </a:ext>
            </a:extLst>
          </p:cNvPr>
          <p:cNvCxnSpPr>
            <a:cxnSpLocks/>
          </p:cNvCxnSpPr>
          <p:nvPr/>
        </p:nvCxnSpPr>
        <p:spPr>
          <a:xfrm>
            <a:off x="4155486" y="2790967"/>
            <a:ext cx="3615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Łącznik prosty ze strzałką 85">
            <a:extLst>
              <a:ext uri="{FF2B5EF4-FFF2-40B4-BE49-F238E27FC236}">
                <a16:creationId xmlns:a16="http://schemas.microsoft.com/office/drawing/2014/main" id="{9EFAAB5C-FDA6-422E-9AC9-04BAD5295644}"/>
              </a:ext>
            </a:extLst>
          </p:cNvPr>
          <p:cNvCxnSpPr>
            <a:cxnSpLocks/>
          </p:cNvCxnSpPr>
          <p:nvPr/>
        </p:nvCxnSpPr>
        <p:spPr>
          <a:xfrm>
            <a:off x="4156830" y="3605059"/>
            <a:ext cx="3615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Łącznik prosty ze strzałką 86">
            <a:extLst>
              <a:ext uri="{FF2B5EF4-FFF2-40B4-BE49-F238E27FC236}">
                <a16:creationId xmlns:a16="http://schemas.microsoft.com/office/drawing/2014/main" id="{1DEE82C0-DA21-42FC-83BB-639D421CC643}"/>
              </a:ext>
            </a:extLst>
          </p:cNvPr>
          <p:cNvCxnSpPr>
            <a:cxnSpLocks/>
          </p:cNvCxnSpPr>
          <p:nvPr/>
        </p:nvCxnSpPr>
        <p:spPr>
          <a:xfrm>
            <a:off x="4150254" y="4065958"/>
            <a:ext cx="3615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Łącznik prosty ze strzałką 87">
            <a:extLst>
              <a:ext uri="{FF2B5EF4-FFF2-40B4-BE49-F238E27FC236}">
                <a16:creationId xmlns:a16="http://schemas.microsoft.com/office/drawing/2014/main" id="{76F0CB58-4E41-4A91-BC53-1226624CDCE7}"/>
              </a:ext>
            </a:extLst>
          </p:cNvPr>
          <p:cNvCxnSpPr>
            <a:cxnSpLocks/>
          </p:cNvCxnSpPr>
          <p:nvPr/>
        </p:nvCxnSpPr>
        <p:spPr>
          <a:xfrm>
            <a:off x="4155486" y="4521657"/>
            <a:ext cx="3615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Łącznik prosty ze strzałką 89">
            <a:extLst>
              <a:ext uri="{FF2B5EF4-FFF2-40B4-BE49-F238E27FC236}">
                <a16:creationId xmlns:a16="http://schemas.microsoft.com/office/drawing/2014/main" id="{0A51596B-E3B0-4C6A-8155-D0B893584FEE}"/>
              </a:ext>
            </a:extLst>
          </p:cNvPr>
          <p:cNvCxnSpPr>
            <a:cxnSpLocks/>
          </p:cNvCxnSpPr>
          <p:nvPr/>
        </p:nvCxnSpPr>
        <p:spPr>
          <a:xfrm>
            <a:off x="4150253" y="4927843"/>
            <a:ext cx="3615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Łącznik prosty 35">
            <a:extLst>
              <a:ext uri="{FF2B5EF4-FFF2-40B4-BE49-F238E27FC236}">
                <a16:creationId xmlns:a16="http://schemas.microsoft.com/office/drawing/2014/main" id="{AAA347B1-6CC4-40B3-9129-A3E0D4304090}"/>
              </a:ext>
            </a:extLst>
          </p:cNvPr>
          <p:cNvCxnSpPr>
            <a:cxnSpLocks/>
          </p:cNvCxnSpPr>
          <p:nvPr/>
        </p:nvCxnSpPr>
        <p:spPr>
          <a:xfrm>
            <a:off x="4148919" y="2790967"/>
            <a:ext cx="2997" cy="235034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Łącznik prosty ze strzałką 92">
            <a:extLst>
              <a:ext uri="{FF2B5EF4-FFF2-40B4-BE49-F238E27FC236}">
                <a16:creationId xmlns:a16="http://schemas.microsoft.com/office/drawing/2014/main" id="{C0640631-BD52-4B5D-8F6D-BDFCD2C2E761}"/>
              </a:ext>
            </a:extLst>
          </p:cNvPr>
          <p:cNvCxnSpPr>
            <a:cxnSpLocks/>
          </p:cNvCxnSpPr>
          <p:nvPr/>
        </p:nvCxnSpPr>
        <p:spPr>
          <a:xfrm>
            <a:off x="7088690" y="2062912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Łącznik prosty ze strzałką 93">
            <a:extLst>
              <a:ext uri="{FF2B5EF4-FFF2-40B4-BE49-F238E27FC236}">
                <a16:creationId xmlns:a16="http://schemas.microsoft.com/office/drawing/2014/main" id="{535DB731-5A01-4DFC-8792-4FDED0F86D1F}"/>
              </a:ext>
            </a:extLst>
          </p:cNvPr>
          <p:cNvCxnSpPr>
            <a:cxnSpLocks/>
          </p:cNvCxnSpPr>
          <p:nvPr/>
        </p:nvCxnSpPr>
        <p:spPr>
          <a:xfrm>
            <a:off x="7075603" y="3042850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Łącznik prosty ze strzałką 94">
            <a:extLst>
              <a:ext uri="{FF2B5EF4-FFF2-40B4-BE49-F238E27FC236}">
                <a16:creationId xmlns:a16="http://schemas.microsoft.com/office/drawing/2014/main" id="{4EC9AAC9-4D56-4332-A847-CBF9C95B8321}"/>
              </a:ext>
            </a:extLst>
          </p:cNvPr>
          <p:cNvCxnSpPr>
            <a:cxnSpLocks/>
          </p:cNvCxnSpPr>
          <p:nvPr/>
        </p:nvCxnSpPr>
        <p:spPr>
          <a:xfrm>
            <a:off x="7073530" y="3450310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Łącznik prosty ze strzałką 96">
            <a:extLst>
              <a:ext uri="{FF2B5EF4-FFF2-40B4-BE49-F238E27FC236}">
                <a16:creationId xmlns:a16="http://schemas.microsoft.com/office/drawing/2014/main" id="{B23CCF7F-49F8-4788-B37C-E1147261C0A8}"/>
              </a:ext>
            </a:extLst>
          </p:cNvPr>
          <p:cNvCxnSpPr>
            <a:cxnSpLocks/>
          </p:cNvCxnSpPr>
          <p:nvPr/>
        </p:nvCxnSpPr>
        <p:spPr>
          <a:xfrm>
            <a:off x="7066839" y="3886239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Łącznik prosty ze strzałką 97">
            <a:extLst>
              <a:ext uri="{FF2B5EF4-FFF2-40B4-BE49-F238E27FC236}">
                <a16:creationId xmlns:a16="http://schemas.microsoft.com/office/drawing/2014/main" id="{C3D06E6F-2219-4EC9-AC09-FE3B44A01B10}"/>
              </a:ext>
            </a:extLst>
          </p:cNvPr>
          <p:cNvCxnSpPr>
            <a:cxnSpLocks/>
          </p:cNvCxnSpPr>
          <p:nvPr/>
        </p:nvCxnSpPr>
        <p:spPr>
          <a:xfrm>
            <a:off x="7073530" y="4276726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Łącznik prosty ze strzałką 98">
            <a:extLst>
              <a:ext uri="{FF2B5EF4-FFF2-40B4-BE49-F238E27FC236}">
                <a16:creationId xmlns:a16="http://schemas.microsoft.com/office/drawing/2014/main" id="{D163C6A7-DC2E-481F-9476-B0E8D376C02D}"/>
              </a:ext>
            </a:extLst>
          </p:cNvPr>
          <p:cNvCxnSpPr>
            <a:cxnSpLocks/>
          </p:cNvCxnSpPr>
          <p:nvPr/>
        </p:nvCxnSpPr>
        <p:spPr>
          <a:xfrm>
            <a:off x="7085804" y="4768633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Łącznik prosty ze strzałką 101">
            <a:extLst>
              <a:ext uri="{FF2B5EF4-FFF2-40B4-BE49-F238E27FC236}">
                <a16:creationId xmlns:a16="http://schemas.microsoft.com/office/drawing/2014/main" id="{733B3056-974D-4129-A233-503AB184AC98}"/>
              </a:ext>
            </a:extLst>
          </p:cNvPr>
          <p:cNvCxnSpPr>
            <a:cxnSpLocks/>
          </p:cNvCxnSpPr>
          <p:nvPr/>
        </p:nvCxnSpPr>
        <p:spPr>
          <a:xfrm>
            <a:off x="7076046" y="2385319"/>
            <a:ext cx="182832" cy="45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Łącznik prosty ze strzałką 105">
            <a:extLst>
              <a:ext uri="{FF2B5EF4-FFF2-40B4-BE49-F238E27FC236}">
                <a16:creationId xmlns:a16="http://schemas.microsoft.com/office/drawing/2014/main" id="{CF489827-C879-48A4-85B8-D9B0D6C888F5}"/>
              </a:ext>
            </a:extLst>
          </p:cNvPr>
          <p:cNvCxnSpPr>
            <a:cxnSpLocks/>
          </p:cNvCxnSpPr>
          <p:nvPr/>
        </p:nvCxnSpPr>
        <p:spPr>
          <a:xfrm flipV="1">
            <a:off x="7266477" y="2003136"/>
            <a:ext cx="363064" cy="22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Łącznik prosty ze strzałką 112">
            <a:extLst>
              <a:ext uri="{FF2B5EF4-FFF2-40B4-BE49-F238E27FC236}">
                <a16:creationId xmlns:a16="http://schemas.microsoft.com/office/drawing/2014/main" id="{46267E54-4492-4C66-AC19-C7742297892B}"/>
              </a:ext>
            </a:extLst>
          </p:cNvPr>
          <p:cNvCxnSpPr/>
          <p:nvPr/>
        </p:nvCxnSpPr>
        <p:spPr>
          <a:xfrm>
            <a:off x="7272466" y="2725232"/>
            <a:ext cx="35041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Łącznik prosty ze strzałką 113">
            <a:extLst>
              <a:ext uri="{FF2B5EF4-FFF2-40B4-BE49-F238E27FC236}">
                <a16:creationId xmlns:a16="http://schemas.microsoft.com/office/drawing/2014/main" id="{39626732-998D-49A7-84CC-9166714BD995}"/>
              </a:ext>
            </a:extLst>
          </p:cNvPr>
          <p:cNvCxnSpPr/>
          <p:nvPr/>
        </p:nvCxnSpPr>
        <p:spPr>
          <a:xfrm>
            <a:off x="7272466" y="3301387"/>
            <a:ext cx="35041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Łącznik prosty ze strzałką 114">
            <a:extLst>
              <a:ext uri="{FF2B5EF4-FFF2-40B4-BE49-F238E27FC236}">
                <a16:creationId xmlns:a16="http://schemas.microsoft.com/office/drawing/2014/main" id="{A7B20A2B-9CC0-4A8A-87CE-74071AF7B60D}"/>
              </a:ext>
            </a:extLst>
          </p:cNvPr>
          <p:cNvCxnSpPr/>
          <p:nvPr/>
        </p:nvCxnSpPr>
        <p:spPr>
          <a:xfrm>
            <a:off x="7272466" y="4065958"/>
            <a:ext cx="35041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Łącznik prosty 107">
            <a:extLst>
              <a:ext uri="{FF2B5EF4-FFF2-40B4-BE49-F238E27FC236}">
                <a16:creationId xmlns:a16="http://schemas.microsoft.com/office/drawing/2014/main" id="{FC76B4FA-42EC-4276-94F4-FD80FAE510EB}"/>
              </a:ext>
            </a:extLst>
          </p:cNvPr>
          <p:cNvCxnSpPr>
            <a:cxnSpLocks/>
          </p:cNvCxnSpPr>
          <p:nvPr/>
        </p:nvCxnSpPr>
        <p:spPr>
          <a:xfrm>
            <a:off x="7270257" y="2011774"/>
            <a:ext cx="2434" cy="27654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Łącznik prosty ze strzałką 123">
            <a:extLst>
              <a:ext uri="{FF2B5EF4-FFF2-40B4-BE49-F238E27FC236}">
                <a16:creationId xmlns:a16="http://schemas.microsoft.com/office/drawing/2014/main" id="{AB902BA0-F142-4CF0-9B8B-FC94FEABD372}"/>
              </a:ext>
            </a:extLst>
          </p:cNvPr>
          <p:cNvCxnSpPr>
            <a:stCxn id="63" idx="3"/>
          </p:cNvCxnSpPr>
          <p:nvPr/>
        </p:nvCxnSpPr>
        <p:spPr>
          <a:xfrm>
            <a:off x="7091948" y="2965656"/>
            <a:ext cx="3490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Łącznik prosty ze strzałką 124">
            <a:extLst>
              <a:ext uri="{FF2B5EF4-FFF2-40B4-BE49-F238E27FC236}">
                <a16:creationId xmlns:a16="http://schemas.microsoft.com/office/drawing/2014/main" id="{0F89F3BF-61DF-427F-A66F-52DB565AB4A1}"/>
              </a:ext>
            </a:extLst>
          </p:cNvPr>
          <p:cNvCxnSpPr/>
          <p:nvPr/>
        </p:nvCxnSpPr>
        <p:spPr>
          <a:xfrm>
            <a:off x="7075141" y="3614155"/>
            <a:ext cx="3490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Łącznik prosty ze strzałką 125">
            <a:extLst>
              <a:ext uri="{FF2B5EF4-FFF2-40B4-BE49-F238E27FC236}">
                <a16:creationId xmlns:a16="http://schemas.microsoft.com/office/drawing/2014/main" id="{C185DD6A-C814-4765-9F1B-F7CE9B96C6FB}"/>
              </a:ext>
            </a:extLst>
          </p:cNvPr>
          <p:cNvCxnSpPr/>
          <p:nvPr/>
        </p:nvCxnSpPr>
        <p:spPr>
          <a:xfrm>
            <a:off x="7075141" y="3993430"/>
            <a:ext cx="3490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Łącznik prosty ze strzałką 126">
            <a:extLst>
              <a:ext uri="{FF2B5EF4-FFF2-40B4-BE49-F238E27FC236}">
                <a16:creationId xmlns:a16="http://schemas.microsoft.com/office/drawing/2014/main" id="{07E8673D-56AC-47EA-A132-2C12541DD1DD}"/>
              </a:ext>
            </a:extLst>
          </p:cNvPr>
          <p:cNvCxnSpPr/>
          <p:nvPr/>
        </p:nvCxnSpPr>
        <p:spPr>
          <a:xfrm>
            <a:off x="7091948" y="4408983"/>
            <a:ext cx="3490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Łącznik prosty ze strzałką 127">
            <a:extLst>
              <a:ext uri="{FF2B5EF4-FFF2-40B4-BE49-F238E27FC236}">
                <a16:creationId xmlns:a16="http://schemas.microsoft.com/office/drawing/2014/main" id="{E9BD9D88-2C01-473D-8588-751015A5A39C}"/>
              </a:ext>
            </a:extLst>
          </p:cNvPr>
          <p:cNvCxnSpPr/>
          <p:nvPr/>
        </p:nvCxnSpPr>
        <p:spPr>
          <a:xfrm>
            <a:off x="7075141" y="4927843"/>
            <a:ext cx="3490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Łącznik prosty ze strzałką 130">
            <a:extLst>
              <a:ext uri="{FF2B5EF4-FFF2-40B4-BE49-F238E27FC236}">
                <a16:creationId xmlns:a16="http://schemas.microsoft.com/office/drawing/2014/main" id="{9D4C94F6-0F5F-4F77-80AF-3B99F105D413}"/>
              </a:ext>
            </a:extLst>
          </p:cNvPr>
          <p:cNvCxnSpPr/>
          <p:nvPr/>
        </p:nvCxnSpPr>
        <p:spPr>
          <a:xfrm>
            <a:off x="7441007" y="5181226"/>
            <a:ext cx="17520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Łącznik prosty 132">
            <a:extLst>
              <a:ext uri="{FF2B5EF4-FFF2-40B4-BE49-F238E27FC236}">
                <a16:creationId xmlns:a16="http://schemas.microsoft.com/office/drawing/2014/main" id="{E7532D70-4471-4640-9C6A-9E73B87DD4EA}"/>
              </a:ext>
            </a:extLst>
          </p:cNvPr>
          <p:cNvCxnSpPr>
            <a:cxnSpLocks/>
          </p:cNvCxnSpPr>
          <p:nvPr/>
        </p:nvCxnSpPr>
        <p:spPr>
          <a:xfrm>
            <a:off x="7436796" y="2957654"/>
            <a:ext cx="10875" cy="222357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Dowolny kształt: kształt 103">
            <a:extLst>
              <a:ext uri="{FF2B5EF4-FFF2-40B4-BE49-F238E27FC236}">
                <a16:creationId xmlns:a16="http://schemas.microsoft.com/office/drawing/2014/main" id="{BD77F5A2-E6A3-4DFE-AB2F-A12723C73A41}"/>
              </a:ext>
            </a:extLst>
          </p:cNvPr>
          <p:cNvSpPr/>
          <p:nvPr/>
        </p:nvSpPr>
        <p:spPr>
          <a:xfrm>
            <a:off x="10354963" y="1361217"/>
            <a:ext cx="1574156" cy="457710"/>
          </a:xfrm>
          <a:custGeom>
            <a:avLst/>
            <a:gdLst>
              <a:gd name="connsiteX0" fmla="*/ 0 w 1474770"/>
              <a:gd name="connsiteY0" fmla="*/ 0 h 884862"/>
              <a:gd name="connsiteX1" fmla="*/ 1474770 w 1474770"/>
              <a:gd name="connsiteY1" fmla="*/ 0 h 884862"/>
              <a:gd name="connsiteX2" fmla="*/ 1474770 w 1474770"/>
              <a:gd name="connsiteY2" fmla="*/ 884862 h 884862"/>
              <a:gd name="connsiteX3" fmla="*/ 0 w 1474770"/>
              <a:gd name="connsiteY3" fmla="*/ 884862 h 884862"/>
              <a:gd name="connsiteX4" fmla="*/ 0 w 1474770"/>
              <a:gd name="connsiteY4" fmla="*/ 0 h 884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74770" h="884862">
                <a:moveTo>
                  <a:pt x="0" y="0"/>
                </a:moveTo>
                <a:lnTo>
                  <a:pt x="1474770" y="0"/>
                </a:lnTo>
                <a:lnTo>
                  <a:pt x="1474770" y="884862"/>
                </a:lnTo>
                <a:lnTo>
                  <a:pt x="0" y="884862"/>
                </a:lnTo>
                <a:lnTo>
                  <a:pt x="0" y="0"/>
                </a:lnTo>
                <a:close/>
              </a:path>
            </a:pathLst>
          </a:cu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spcFirstLastPara="0" vert="horz" wrap="square" lIns="41910" tIns="41910" rIns="41910" bIns="41910" numCol="1" spcCol="1270" anchor="ctr" anchorCtr="0"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 defTabSz="4889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900" dirty="0">
                <a:solidFill>
                  <a:srgbClr val="000000"/>
                </a:solidFill>
              </a:rPr>
              <a:t>Reforma edukacji</a:t>
            </a:r>
            <a:endParaRPr lang="pl-PL" sz="900" kern="1200" dirty="0">
              <a:solidFill>
                <a:srgbClr val="000000"/>
              </a:solidFill>
            </a:endParaRPr>
          </a:p>
        </p:txBody>
      </p:sp>
      <p:sp>
        <p:nvSpPr>
          <p:cNvPr id="107" name="pole tekstowe 106">
            <a:extLst>
              <a:ext uri="{FF2B5EF4-FFF2-40B4-BE49-F238E27FC236}">
                <a16:creationId xmlns:a16="http://schemas.microsoft.com/office/drawing/2014/main" id="{75C9E800-064E-43F9-A7E1-966E40FBF80F}"/>
              </a:ext>
            </a:extLst>
          </p:cNvPr>
          <p:cNvSpPr txBox="1"/>
          <p:nvPr/>
        </p:nvSpPr>
        <p:spPr>
          <a:xfrm>
            <a:off x="7597548" y="1257379"/>
            <a:ext cx="2193221" cy="510365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Liczba miejsc wychowania przedszkolnego, które funkcjonują 2 lata po uzyskaniu dofinansowania ze środków EFS</a:t>
            </a:r>
          </a:p>
        </p:txBody>
      </p:sp>
      <p:cxnSp>
        <p:nvCxnSpPr>
          <p:cNvPr id="23" name="Łącznik prosty ze strzałką 22">
            <a:extLst>
              <a:ext uri="{FF2B5EF4-FFF2-40B4-BE49-F238E27FC236}">
                <a16:creationId xmlns:a16="http://schemas.microsoft.com/office/drawing/2014/main" id="{9C5E8814-3057-4EB3-93B0-1B60CB4058E8}"/>
              </a:ext>
            </a:extLst>
          </p:cNvPr>
          <p:cNvCxnSpPr>
            <a:endCxn id="107" idx="1"/>
          </p:cNvCxnSpPr>
          <p:nvPr/>
        </p:nvCxnSpPr>
        <p:spPr>
          <a:xfrm flipV="1">
            <a:off x="7088690" y="1512562"/>
            <a:ext cx="508858" cy="10687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Dowolny kształt: kształt 88">
            <a:extLst>
              <a:ext uri="{FF2B5EF4-FFF2-40B4-BE49-F238E27FC236}">
                <a16:creationId xmlns:a16="http://schemas.microsoft.com/office/drawing/2014/main" id="{1215B1A8-7853-4FCC-9C99-4C81AED0DC44}"/>
              </a:ext>
            </a:extLst>
          </p:cNvPr>
          <p:cNvSpPr/>
          <p:nvPr/>
        </p:nvSpPr>
        <p:spPr>
          <a:xfrm>
            <a:off x="10354963" y="1985105"/>
            <a:ext cx="1574155" cy="457710"/>
          </a:xfrm>
          <a:custGeom>
            <a:avLst/>
            <a:gdLst>
              <a:gd name="connsiteX0" fmla="*/ 0 w 1474770"/>
              <a:gd name="connsiteY0" fmla="*/ 0 h 884862"/>
              <a:gd name="connsiteX1" fmla="*/ 1474770 w 1474770"/>
              <a:gd name="connsiteY1" fmla="*/ 0 h 884862"/>
              <a:gd name="connsiteX2" fmla="*/ 1474770 w 1474770"/>
              <a:gd name="connsiteY2" fmla="*/ 884862 h 884862"/>
              <a:gd name="connsiteX3" fmla="*/ 0 w 1474770"/>
              <a:gd name="connsiteY3" fmla="*/ 884862 h 884862"/>
              <a:gd name="connsiteX4" fmla="*/ 0 w 1474770"/>
              <a:gd name="connsiteY4" fmla="*/ 0 h 884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74770" h="884862">
                <a:moveTo>
                  <a:pt x="0" y="0"/>
                </a:moveTo>
                <a:lnTo>
                  <a:pt x="1474770" y="0"/>
                </a:lnTo>
                <a:lnTo>
                  <a:pt x="1474770" y="884862"/>
                </a:lnTo>
                <a:lnTo>
                  <a:pt x="0" y="884862"/>
                </a:lnTo>
                <a:lnTo>
                  <a:pt x="0" y="0"/>
                </a:lnTo>
                <a:close/>
              </a:path>
            </a:pathLst>
          </a:cu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spcFirstLastPara="0" vert="horz" wrap="square" lIns="41910" tIns="41910" rIns="41910" bIns="41910" numCol="1" spcCol="1270" anchor="ctr" anchorCtr="0"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 defTabSz="4889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900" dirty="0">
                <a:solidFill>
                  <a:srgbClr val="000000"/>
                </a:solidFill>
              </a:rPr>
              <a:t>Dotacje rządowe do przedszkoli</a:t>
            </a:r>
            <a:endParaRPr lang="pl-PL" sz="900" kern="1200" dirty="0">
              <a:solidFill>
                <a:srgbClr val="000000"/>
              </a:solidFill>
            </a:endParaRPr>
          </a:p>
        </p:txBody>
      </p:sp>
      <p:sp>
        <p:nvSpPr>
          <p:cNvPr id="91" name="Dowolny kształt: kształt 90">
            <a:extLst>
              <a:ext uri="{FF2B5EF4-FFF2-40B4-BE49-F238E27FC236}">
                <a16:creationId xmlns:a16="http://schemas.microsoft.com/office/drawing/2014/main" id="{41D81445-4505-418D-BFA5-7516A63761AD}"/>
              </a:ext>
            </a:extLst>
          </p:cNvPr>
          <p:cNvSpPr/>
          <p:nvPr/>
        </p:nvSpPr>
        <p:spPr>
          <a:xfrm>
            <a:off x="10354963" y="3764575"/>
            <a:ext cx="1574155" cy="457710"/>
          </a:xfrm>
          <a:custGeom>
            <a:avLst/>
            <a:gdLst>
              <a:gd name="connsiteX0" fmla="*/ 0 w 1474770"/>
              <a:gd name="connsiteY0" fmla="*/ 0 h 884862"/>
              <a:gd name="connsiteX1" fmla="*/ 1474770 w 1474770"/>
              <a:gd name="connsiteY1" fmla="*/ 0 h 884862"/>
              <a:gd name="connsiteX2" fmla="*/ 1474770 w 1474770"/>
              <a:gd name="connsiteY2" fmla="*/ 884862 h 884862"/>
              <a:gd name="connsiteX3" fmla="*/ 0 w 1474770"/>
              <a:gd name="connsiteY3" fmla="*/ 884862 h 884862"/>
              <a:gd name="connsiteX4" fmla="*/ 0 w 1474770"/>
              <a:gd name="connsiteY4" fmla="*/ 0 h 884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74770" h="884862">
                <a:moveTo>
                  <a:pt x="0" y="0"/>
                </a:moveTo>
                <a:lnTo>
                  <a:pt x="1474770" y="0"/>
                </a:lnTo>
                <a:lnTo>
                  <a:pt x="1474770" y="884862"/>
                </a:lnTo>
                <a:lnTo>
                  <a:pt x="0" y="884862"/>
                </a:lnTo>
                <a:lnTo>
                  <a:pt x="0" y="0"/>
                </a:lnTo>
                <a:close/>
              </a:path>
            </a:pathLst>
          </a:cu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spcFirstLastPara="0" vert="horz" wrap="square" lIns="41910" tIns="41910" rIns="41910" bIns="41910" numCol="1" spcCol="1270" anchor="ctr" anchorCtr="0"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 defTabSz="4889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900" dirty="0">
                <a:solidFill>
                  <a:srgbClr val="000000"/>
                </a:solidFill>
              </a:rPr>
              <a:t>Mobilność ludności w obrębie regionu</a:t>
            </a:r>
            <a:endParaRPr lang="pl-PL" sz="900" kern="1200" dirty="0">
              <a:solidFill>
                <a:srgbClr val="000000"/>
              </a:solidFill>
            </a:endParaRPr>
          </a:p>
        </p:txBody>
      </p:sp>
      <p:sp>
        <p:nvSpPr>
          <p:cNvPr id="100" name="pole tekstowe 99">
            <a:extLst>
              <a:ext uri="{FF2B5EF4-FFF2-40B4-BE49-F238E27FC236}">
                <a16:creationId xmlns:a16="http://schemas.microsoft.com/office/drawing/2014/main" id="{71227F33-9BF7-41ED-BD49-AD1DA8ABDECB}"/>
              </a:ext>
            </a:extLst>
          </p:cNvPr>
          <p:cNvSpPr txBox="1"/>
          <p:nvPr/>
        </p:nvSpPr>
        <p:spPr>
          <a:xfrm>
            <a:off x="262882" y="4478411"/>
            <a:ext cx="1296000" cy="533507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Wzrost zdawalności egzaminów maturalnych</a:t>
            </a:r>
          </a:p>
        </p:txBody>
      </p:sp>
      <p:cxnSp>
        <p:nvCxnSpPr>
          <p:cNvPr id="101" name="Łącznik prosty ze strzałką 100">
            <a:extLst>
              <a:ext uri="{FF2B5EF4-FFF2-40B4-BE49-F238E27FC236}">
                <a16:creationId xmlns:a16="http://schemas.microsoft.com/office/drawing/2014/main" id="{B4B579E0-8932-4468-9088-53C7E6B96DB1}"/>
              </a:ext>
            </a:extLst>
          </p:cNvPr>
          <p:cNvCxnSpPr>
            <a:cxnSpLocks/>
          </p:cNvCxnSpPr>
          <p:nvPr/>
        </p:nvCxnSpPr>
        <p:spPr>
          <a:xfrm>
            <a:off x="1559021" y="4747265"/>
            <a:ext cx="341497" cy="255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Dowolny kształt: kształt 102">
            <a:extLst>
              <a:ext uri="{FF2B5EF4-FFF2-40B4-BE49-F238E27FC236}">
                <a16:creationId xmlns:a16="http://schemas.microsoft.com/office/drawing/2014/main" id="{758684EA-CE49-49A4-AD2D-CBC0ED459B2C}"/>
              </a:ext>
            </a:extLst>
          </p:cNvPr>
          <p:cNvSpPr/>
          <p:nvPr/>
        </p:nvSpPr>
        <p:spPr>
          <a:xfrm>
            <a:off x="10354963" y="4375081"/>
            <a:ext cx="1574155" cy="457710"/>
          </a:xfrm>
          <a:custGeom>
            <a:avLst/>
            <a:gdLst>
              <a:gd name="connsiteX0" fmla="*/ 0 w 1474770"/>
              <a:gd name="connsiteY0" fmla="*/ 0 h 884862"/>
              <a:gd name="connsiteX1" fmla="*/ 1474770 w 1474770"/>
              <a:gd name="connsiteY1" fmla="*/ 0 h 884862"/>
              <a:gd name="connsiteX2" fmla="*/ 1474770 w 1474770"/>
              <a:gd name="connsiteY2" fmla="*/ 884862 h 884862"/>
              <a:gd name="connsiteX3" fmla="*/ 0 w 1474770"/>
              <a:gd name="connsiteY3" fmla="*/ 884862 h 884862"/>
              <a:gd name="connsiteX4" fmla="*/ 0 w 1474770"/>
              <a:gd name="connsiteY4" fmla="*/ 0 h 884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74770" h="884862">
                <a:moveTo>
                  <a:pt x="0" y="0"/>
                </a:moveTo>
                <a:lnTo>
                  <a:pt x="1474770" y="0"/>
                </a:lnTo>
                <a:lnTo>
                  <a:pt x="1474770" y="884862"/>
                </a:lnTo>
                <a:lnTo>
                  <a:pt x="0" y="884862"/>
                </a:lnTo>
                <a:lnTo>
                  <a:pt x="0" y="0"/>
                </a:lnTo>
                <a:close/>
              </a:path>
            </a:pathLst>
          </a:cu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spcFirstLastPara="0" vert="horz" wrap="square" lIns="41910" tIns="41910" rIns="41910" bIns="41910" numCol="1" spcCol="1270" anchor="ctr" anchorCtr="0"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 defTabSz="4889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900" dirty="0">
                <a:solidFill>
                  <a:srgbClr val="000000"/>
                </a:solidFill>
              </a:rPr>
              <a:t>Dotacje rządowe do przedszkoli</a:t>
            </a:r>
            <a:endParaRPr lang="pl-PL" sz="900" kern="1200" dirty="0">
              <a:solidFill>
                <a:srgbClr val="000000"/>
              </a:solidFill>
            </a:endParaRPr>
          </a:p>
        </p:txBody>
      </p:sp>
      <p:sp>
        <p:nvSpPr>
          <p:cNvPr id="105" name="pole tekstowe 104">
            <a:extLst>
              <a:ext uri="{FF2B5EF4-FFF2-40B4-BE49-F238E27FC236}">
                <a16:creationId xmlns:a16="http://schemas.microsoft.com/office/drawing/2014/main" id="{5B13CD35-296A-4B70-A193-533B79FE2BCA}"/>
              </a:ext>
            </a:extLst>
          </p:cNvPr>
          <p:cNvSpPr txBox="1"/>
          <p:nvPr/>
        </p:nvSpPr>
        <p:spPr>
          <a:xfrm>
            <a:off x="235452" y="5119738"/>
            <a:ext cx="1296000" cy="414818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Doposażenie szkół w sprzęt TIK i inny</a:t>
            </a:r>
          </a:p>
        </p:txBody>
      </p:sp>
      <p:cxnSp>
        <p:nvCxnSpPr>
          <p:cNvPr id="109" name="Łącznik prosty ze strzałką 108">
            <a:extLst>
              <a:ext uri="{FF2B5EF4-FFF2-40B4-BE49-F238E27FC236}">
                <a16:creationId xmlns:a16="http://schemas.microsoft.com/office/drawing/2014/main" id="{5E9FF1E3-6653-425E-BC5C-95393930A6C7}"/>
              </a:ext>
            </a:extLst>
          </p:cNvPr>
          <p:cNvCxnSpPr>
            <a:cxnSpLocks/>
          </p:cNvCxnSpPr>
          <p:nvPr/>
        </p:nvCxnSpPr>
        <p:spPr>
          <a:xfrm>
            <a:off x="1526927" y="5354144"/>
            <a:ext cx="341497" cy="255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Prostokąt 110"/>
          <p:cNvSpPr/>
          <p:nvPr/>
        </p:nvSpPr>
        <p:spPr>
          <a:xfrm>
            <a:off x="7448009" y="6427113"/>
            <a:ext cx="4668743" cy="430887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pl-PL" sz="1050" i="1" dirty="0"/>
              <a:t>* kolorem pomarańczowym oznaczono czynniki zidentyfikowane dodatkowo w ramach badania</a:t>
            </a:r>
          </a:p>
        </p:txBody>
      </p:sp>
    </p:spTree>
    <p:extLst>
      <p:ext uri="{BB962C8B-B14F-4D97-AF65-F5344CB8AC3E}">
        <p14:creationId xmlns:p14="http://schemas.microsoft.com/office/powerpoint/2010/main" val="36565666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ole tekstowe 3">
            <a:extLst>
              <a:ext uri="{FF2B5EF4-FFF2-40B4-BE49-F238E27FC236}">
                <a16:creationId xmlns:a16="http://schemas.microsoft.com/office/drawing/2014/main" id="{A70B6BB6-1C9A-43A1-9480-5EFB9FB1C993}"/>
              </a:ext>
            </a:extLst>
          </p:cNvPr>
          <p:cNvSpPr txBox="1"/>
          <p:nvPr/>
        </p:nvSpPr>
        <p:spPr>
          <a:xfrm>
            <a:off x="245201" y="513474"/>
            <a:ext cx="1357095" cy="442912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pl-PL" sz="1050" b="1" dirty="0"/>
              <a:t>Potrzeby społeczno-gospodarcze</a:t>
            </a:r>
          </a:p>
        </p:txBody>
      </p:sp>
      <p:sp>
        <p:nvSpPr>
          <p:cNvPr id="6" name="pole tekstowe 5">
            <a:extLst>
              <a:ext uri="{FF2B5EF4-FFF2-40B4-BE49-F238E27FC236}">
                <a16:creationId xmlns:a16="http://schemas.microsoft.com/office/drawing/2014/main" id="{A2DF13EA-FCE5-46AD-A32D-C1FC40C2CE7F}"/>
              </a:ext>
            </a:extLst>
          </p:cNvPr>
          <p:cNvSpPr txBox="1"/>
          <p:nvPr/>
        </p:nvSpPr>
        <p:spPr>
          <a:xfrm>
            <a:off x="2069543" y="523712"/>
            <a:ext cx="1894823" cy="442912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Typ interwencji</a:t>
            </a:r>
          </a:p>
        </p:txBody>
      </p:sp>
      <p:sp>
        <p:nvSpPr>
          <p:cNvPr id="8" name="pole tekstowe 7">
            <a:extLst>
              <a:ext uri="{FF2B5EF4-FFF2-40B4-BE49-F238E27FC236}">
                <a16:creationId xmlns:a16="http://schemas.microsoft.com/office/drawing/2014/main" id="{E8453D1A-EED5-40B2-B249-0F78AE2ECBAB}"/>
              </a:ext>
            </a:extLst>
          </p:cNvPr>
          <p:cNvSpPr txBox="1"/>
          <p:nvPr/>
        </p:nvSpPr>
        <p:spPr>
          <a:xfrm>
            <a:off x="7450558" y="523712"/>
            <a:ext cx="2528017" cy="441079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Rezultat bezpośredni</a:t>
            </a:r>
          </a:p>
        </p:txBody>
      </p:sp>
      <p:sp>
        <p:nvSpPr>
          <p:cNvPr id="10" name="pole tekstowe 9">
            <a:extLst>
              <a:ext uri="{FF2B5EF4-FFF2-40B4-BE49-F238E27FC236}">
                <a16:creationId xmlns:a16="http://schemas.microsoft.com/office/drawing/2014/main" id="{577DE364-DB2C-4598-9E0E-A4F48EDB2F09}"/>
              </a:ext>
            </a:extLst>
          </p:cNvPr>
          <p:cNvSpPr txBox="1"/>
          <p:nvPr/>
        </p:nvSpPr>
        <p:spPr>
          <a:xfrm>
            <a:off x="10515600" y="515307"/>
            <a:ext cx="1422491" cy="449484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Czynniki zewnętrzne</a:t>
            </a:r>
          </a:p>
        </p:txBody>
      </p:sp>
      <p:sp>
        <p:nvSpPr>
          <p:cNvPr id="16" name="pole tekstowe 15">
            <a:extLst>
              <a:ext uri="{FF2B5EF4-FFF2-40B4-BE49-F238E27FC236}">
                <a16:creationId xmlns:a16="http://schemas.microsoft.com/office/drawing/2014/main" id="{5606DC27-0FB4-49FE-B422-CEA4491A0AF4}"/>
              </a:ext>
            </a:extLst>
          </p:cNvPr>
          <p:cNvSpPr txBox="1"/>
          <p:nvPr/>
        </p:nvSpPr>
        <p:spPr>
          <a:xfrm>
            <a:off x="2084404" y="1687794"/>
            <a:ext cx="1879960" cy="1067452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Podniesienie umiejętności, kompetencji oraz uzyskiwanie kwalifikacji zawodowych przez uczniów i słuchaczy szkół lub placówek oraz nauczycieli poprzez organizację różnych form wsparcia (Działanie 8.6, 8.7, 8.8, 8.9, PI 10iv)</a:t>
            </a:r>
          </a:p>
          <a:p>
            <a:endParaRPr lang="pl-PL" sz="900" dirty="0"/>
          </a:p>
          <a:p>
            <a:endParaRPr lang="pl-PL" sz="900" dirty="0"/>
          </a:p>
          <a:p>
            <a:endParaRPr lang="pl-PL" sz="900" dirty="0"/>
          </a:p>
        </p:txBody>
      </p:sp>
      <p:sp>
        <p:nvSpPr>
          <p:cNvPr id="17" name="pole tekstowe 16">
            <a:extLst>
              <a:ext uri="{FF2B5EF4-FFF2-40B4-BE49-F238E27FC236}">
                <a16:creationId xmlns:a16="http://schemas.microsoft.com/office/drawing/2014/main" id="{722BF5E4-6858-4A94-80D5-61AD14548ECC}"/>
              </a:ext>
            </a:extLst>
          </p:cNvPr>
          <p:cNvSpPr txBox="1"/>
          <p:nvPr/>
        </p:nvSpPr>
        <p:spPr>
          <a:xfrm>
            <a:off x="2076796" y="2924165"/>
            <a:ext cx="1879961" cy="772961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Nawiązanie współpracy szkół lub placówek kształcenia zawodowego z ich otoczeniem społeczno-gospodarczym (Działanie 8.6, 8.7, 8.8, 8.9, PI 10iv)</a:t>
            </a:r>
          </a:p>
        </p:txBody>
      </p:sp>
      <p:sp>
        <p:nvSpPr>
          <p:cNvPr id="25" name="pole tekstowe 24">
            <a:extLst>
              <a:ext uri="{FF2B5EF4-FFF2-40B4-BE49-F238E27FC236}">
                <a16:creationId xmlns:a16="http://schemas.microsoft.com/office/drawing/2014/main" id="{4393DA38-0775-4DFB-A921-E6B84BBDA5F1}"/>
              </a:ext>
            </a:extLst>
          </p:cNvPr>
          <p:cNvSpPr txBox="1"/>
          <p:nvPr/>
        </p:nvSpPr>
        <p:spPr>
          <a:xfrm>
            <a:off x="7468141" y="1747616"/>
            <a:ext cx="2529189" cy="473904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ysClr val="windowText" lastClr="000000"/>
                </a:solidFill>
              </a:rPr>
              <a:t>Liczba osób, które uzyskały kwalifikacje w ramach pozaszkolnych form kształcenia [osoby]</a:t>
            </a:r>
          </a:p>
        </p:txBody>
      </p:sp>
      <p:sp>
        <p:nvSpPr>
          <p:cNvPr id="32" name="pole tekstowe 31">
            <a:extLst>
              <a:ext uri="{FF2B5EF4-FFF2-40B4-BE49-F238E27FC236}">
                <a16:creationId xmlns:a16="http://schemas.microsoft.com/office/drawing/2014/main" id="{B3F5BA8F-CB0D-4275-BFDD-45F0AAC2BAC4}"/>
              </a:ext>
            </a:extLst>
          </p:cNvPr>
          <p:cNvSpPr txBox="1"/>
          <p:nvPr/>
        </p:nvSpPr>
        <p:spPr>
          <a:xfrm>
            <a:off x="10515603" y="3444730"/>
            <a:ext cx="1411122" cy="338554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Zapotrzebowanie rynku pracy</a:t>
            </a:r>
          </a:p>
        </p:txBody>
      </p:sp>
      <p:sp>
        <p:nvSpPr>
          <p:cNvPr id="33" name="pole tekstowe 32">
            <a:extLst>
              <a:ext uri="{FF2B5EF4-FFF2-40B4-BE49-F238E27FC236}">
                <a16:creationId xmlns:a16="http://schemas.microsoft.com/office/drawing/2014/main" id="{A8FF26F4-5A3C-4AAE-AF1F-684793789315}"/>
              </a:ext>
            </a:extLst>
          </p:cNvPr>
          <p:cNvSpPr txBox="1"/>
          <p:nvPr/>
        </p:nvSpPr>
        <p:spPr>
          <a:xfrm>
            <a:off x="10515604" y="4033915"/>
            <a:ext cx="1422488" cy="304715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Program Rodzina 500+</a:t>
            </a:r>
          </a:p>
        </p:txBody>
      </p:sp>
      <p:sp>
        <p:nvSpPr>
          <p:cNvPr id="2" name="pole tekstowe 1"/>
          <p:cNvSpPr txBox="1"/>
          <p:nvPr/>
        </p:nvSpPr>
        <p:spPr>
          <a:xfrm>
            <a:off x="1602297" y="100455"/>
            <a:ext cx="924743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l-PL" sz="1600" b="1" dirty="0"/>
              <a:t>Oś Priorytetowa VIII Edukacja – Działanie 8.6-8.10 (EFS) (CT10)</a:t>
            </a:r>
          </a:p>
        </p:txBody>
      </p:sp>
      <p:sp>
        <p:nvSpPr>
          <p:cNvPr id="69" name="pole tekstowe 68">
            <a:extLst>
              <a:ext uri="{FF2B5EF4-FFF2-40B4-BE49-F238E27FC236}">
                <a16:creationId xmlns:a16="http://schemas.microsoft.com/office/drawing/2014/main" id="{F8444FC2-5301-4146-BA96-03F99B701597}"/>
              </a:ext>
            </a:extLst>
          </p:cNvPr>
          <p:cNvSpPr txBox="1"/>
          <p:nvPr/>
        </p:nvSpPr>
        <p:spPr>
          <a:xfrm>
            <a:off x="265277" y="2322341"/>
            <a:ext cx="1296000" cy="1327593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Zwiększenie zaangażowania instytucji z otoczenia społeczno-gospodarczego szkół lub placówek systemu oświaty prowadzących proces kształcenia i szkolenia zawodowego</a:t>
            </a:r>
          </a:p>
        </p:txBody>
      </p:sp>
      <p:sp>
        <p:nvSpPr>
          <p:cNvPr id="70" name="pole tekstowe 69">
            <a:extLst>
              <a:ext uri="{FF2B5EF4-FFF2-40B4-BE49-F238E27FC236}">
                <a16:creationId xmlns:a16="http://schemas.microsoft.com/office/drawing/2014/main" id="{5606DC27-0FB4-49FE-B422-CEA4491A0AF4}"/>
              </a:ext>
            </a:extLst>
          </p:cNvPr>
          <p:cNvSpPr txBox="1"/>
          <p:nvPr/>
        </p:nvSpPr>
        <p:spPr>
          <a:xfrm>
            <a:off x="2069543" y="3812691"/>
            <a:ext cx="1894821" cy="77296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Wyposażenie pracowni lub warsztatów szkolnych placówek szkolnictwa zawodowego (Działanie 8.6, 8.7, 8.8, 8.9, PI 10iv)</a:t>
            </a:r>
          </a:p>
          <a:p>
            <a:endParaRPr lang="pl-PL" sz="900" dirty="0"/>
          </a:p>
        </p:txBody>
      </p:sp>
      <p:sp>
        <p:nvSpPr>
          <p:cNvPr id="74" name="pole tekstowe 73">
            <a:extLst>
              <a:ext uri="{FF2B5EF4-FFF2-40B4-BE49-F238E27FC236}">
                <a16:creationId xmlns:a16="http://schemas.microsoft.com/office/drawing/2014/main" id="{B3F5BA8F-CB0D-4275-BFDD-45F0AAC2BAC4}"/>
              </a:ext>
            </a:extLst>
          </p:cNvPr>
          <p:cNvSpPr txBox="1"/>
          <p:nvPr/>
        </p:nvSpPr>
        <p:spPr>
          <a:xfrm>
            <a:off x="265277" y="4477106"/>
            <a:ext cx="1296000" cy="49218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>
                <a:solidFill>
                  <a:schemeClr val="tx1"/>
                </a:solidFill>
              </a:rPr>
              <a:t>Zdobycie umiejętności korzystania z technologii</a:t>
            </a:r>
            <a:endParaRPr lang="pl-PL" sz="900" dirty="0">
              <a:solidFill>
                <a:schemeClr val="tx1"/>
              </a:solidFill>
            </a:endParaRPr>
          </a:p>
        </p:txBody>
      </p:sp>
      <p:sp>
        <p:nvSpPr>
          <p:cNvPr id="46" name="pole tekstowe 45">
            <a:extLst>
              <a:ext uri="{FF2B5EF4-FFF2-40B4-BE49-F238E27FC236}">
                <a16:creationId xmlns:a16="http://schemas.microsoft.com/office/drawing/2014/main" id="{C0EA9EED-AD44-44A1-B44F-39A90D975656}"/>
              </a:ext>
            </a:extLst>
          </p:cNvPr>
          <p:cNvSpPr txBox="1"/>
          <p:nvPr/>
        </p:nvSpPr>
        <p:spPr>
          <a:xfrm>
            <a:off x="4504737" y="4363106"/>
            <a:ext cx="2556000" cy="453623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ysClr val="windowText" lastClr="000000"/>
                </a:solidFill>
              </a:rPr>
              <a:t>Liczba uczniów objętych wsparciem w zakresie rozwijania kompetencji kluczowych lub umiejętności uniwersalnych w programie [osoby]</a:t>
            </a:r>
          </a:p>
        </p:txBody>
      </p:sp>
      <p:sp>
        <p:nvSpPr>
          <p:cNvPr id="47" name="pole tekstowe 46">
            <a:extLst>
              <a:ext uri="{FF2B5EF4-FFF2-40B4-BE49-F238E27FC236}">
                <a16:creationId xmlns:a16="http://schemas.microsoft.com/office/drawing/2014/main" id="{28AA5E14-C358-4539-A084-1256532150BF}"/>
              </a:ext>
            </a:extLst>
          </p:cNvPr>
          <p:cNvSpPr txBox="1"/>
          <p:nvPr/>
        </p:nvSpPr>
        <p:spPr>
          <a:xfrm>
            <a:off x="4527147" y="5230791"/>
            <a:ext cx="2556000" cy="35913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/>
              <a:t>Liczba osób o niskich kwalifikacjach, objętych wsparciem w programie [osoby]</a:t>
            </a:r>
            <a:endParaRPr lang="pl-PL" sz="900" dirty="0"/>
          </a:p>
        </p:txBody>
      </p:sp>
      <p:sp>
        <p:nvSpPr>
          <p:cNvPr id="48" name="pole tekstowe 47">
            <a:extLst>
              <a:ext uri="{FF2B5EF4-FFF2-40B4-BE49-F238E27FC236}">
                <a16:creationId xmlns:a16="http://schemas.microsoft.com/office/drawing/2014/main" id="{226D5387-4437-4922-8D76-480B563DC867}"/>
              </a:ext>
            </a:extLst>
          </p:cNvPr>
          <p:cNvSpPr txBox="1"/>
          <p:nvPr/>
        </p:nvSpPr>
        <p:spPr>
          <a:xfrm>
            <a:off x="4533838" y="5648544"/>
            <a:ext cx="2556000" cy="339845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/>
              <a:t>Liczba osób w wieku 50 lat i więcej objętych wsparciem w programie [osoby]</a:t>
            </a:r>
            <a:endParaRPr lang="pl-PL" sz="900" dirty="0"/>
          </a:p>
        </p:txBody>
      </p:sp>
      <p:sp>
        <p:nvSpPr>
          <p:cNvPr id="55" name="pole tekstowe 54">
            <a:extLst>
              <a:ext uri="{FF2B5EF4-FFF2-40B4-BE49-F238E27FC236}">
                <a16:creationId xmlns:a16="http://schemas.microsoft.com/office/drawing/2014/main" id="{F3FEF1C6-9EF6-437F-A27A-D4D18FC1CE43}"/>
              </a:ext>
            </a:extLst>
          </p:cNvPr>
          <p:cNvSpPr txBox="1"/>
          <p:nvPr/>
        </p:nvSpPr>
        <p:spPr>
          <a:xfrm>
            <a:off x="4522950" y="3773658"/>
            <a:ext cx="2556000" cy="492179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ysClr val="windowText" lastClr="000000"/>
                </a:solidFill>
              </a:rPr>
              <a:t>Liczba podmiotów realizujących zadania centrum kształcenia zawodowego i ustawicznego objętych wsparciem w programie[szt.]</a:t>
            </a:r>
          </a:p>
        </p:txBody>
      </p:sp>
      <p:sp>
        <p:nvSpPr>
          <p:cNvPr id="59" name="pole tekstowe 58">
            <a:extLst>
              <a:ext uri="{FF2B5EF4-FFF2-40B4-BE49-F238E27FC236}">
                <a16:creationId xmlns:a16="http://schemas.microsoft.com/office/drawing/2014/main" id="{9710A456-5CE1-43FD-88C7-04558B09CC29}"/>
              </a:ext>
            </a:extLst>
          </p:cNvPr>
          <p:cNvSpPr txBox="1"/>
          <p:nvPr/>
        </p:nvSpPr>
        <p:spPr>
          <a:xfrm>
            <a:off x="4522766" y="511510"/>
            <a:ext cx="2555346" cy="441996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Produkt</a:t>
            </a:r>
          </a:p>
        </p:txBody>
      </p:sp>
      <p:sp>
        <p:nvSpPr>
          <p:cNvPr id="63" name="pole tekstowe 62">
            <a:extLst>
              <a:ext uri="{FF2B5EF4-FFF2-40B4-BE49-F238E27FC236}">
                <a16:creationId xmlns:a16="http://schemas.microsoft.com/office/drawing/2014/main" id="{41EF88CB-C56B-4F4D-851C-0FA0AB15FEB8}"/>
              </a:ext>
            </a:extLst>
          </p:cNvPr>
          <p:cNvSpPr txBox="1"/>
          <p:nvPr/>
        </p:nvSpPr>
        <p:spPr>
          <a:xfrm>
            <a:off x="4522813" y="2479099"/>
            <a:ext cx="2556000" cy="53120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ysClr val="windowText" lastClr="000000"/>
                </a:solidFill>
              </a:rPr>
              <a:t>Liczba uczniów szkół i placówek kształcenia zawodowego uczestniczących w stażach i praktykach u pracodawcy [osoby]</a:t>
            </a:r>
          </a:p>
        </p:txBody>
      </p:sp>
      <p:sp>
        <p:nvSpPr>
          <p:cNvPr id="64" name="pole tekstowe 63">
            <a:extLst>
              <a:ext uri="{FF2B5EF4-FFF2-40B4-BE49-F238E27FC236}">
                <a16:creationId xmlns:a16="http://schemas.microsoft.com/office/drawing/2014/main" id="{DE7914DB-AD50-4F43-8E87-24056AE46FF7}"/>
              </a:ext>
            </a:extLst>
          </p:cNvPr>
          <p:cNvSpPr txBox="1"/>
          <p:nvPr/>
        </p:nvSpPr>
        <p:spPr>
          <a:xfrm>
            <a:off x="4525164" y="1919433"/>
            <a:ext cx="2556000" cy="470754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ysClr val="windowText" lastClr="000000"/>
                </a:solidFill>
              </a:rPr>
              <a:t>Liczba nauczycieli kształcenia zawodowego oraz instruktorów praktycznej nauki zawodu objętych wsparciem w programie [osoby]</a:t>
            </a:r>
          </a:p>
        </p:txBody>
      </p:sp>
      <p:sp>
        <p:nvSpPr>
          <p:cNvPr id="67" name="pole tekstowe 66">
            <a:extLst>
              <a:ext uri="{FF2B5EF4-FFF2-40B4-BE49-F238E27FC236}">
                <a16:creationId xmlns:a16="http://schemas.microsoft.com/office/drawing/2014/main" id="{DC3DE49C-1EC5-47FA-AF9C-159FD8F5D737}"/>
              </a:ext>
            </a:extLst>
          </p:cNvPr>
          <p:cNvSpPr txBox="1"/>
          <p:nvPr/>
        </p:nvSpPr>
        <p:spPr>
          <a:xfrm>
            <a:off x="4527147" y="3084341"/>
            <a:ext cx="2556000" cy="627145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ysClr val="windowText" lastClr="000000"/>
                </a:solidFill>
              </a:rPr>
              <a:t>Liczba szkół i placówek kształcenia zawodowego doposażonych w programie w sprzęt i materiały dydaktyczne niezbędne do realizacji kształcenia zawodowego [szt.]</a:t>
            </a:r>
          </a:p>
        </p:txBody>
      </p:sp>
      <p:sp>
        <p:nvSpPr>
          <p:cNvPr id="68" name="pole tekstowe 67">
            <a:extLst>
              <a:ext uri="{FF2B5EF4-FFF2-40B4-BE49-F238E27FC236}">
                <a16:creationId xmlns:a16="http://schemas.microsoft.com/office/drawing/2014/main" id="{DFE979C8-D640-4068-A938-C65EA5FBBC8D}"/>
              </a:ext>
            </a:extLst>
          </p:cNvPr>
          <p:cNvSpPr txBox="1"/>
          <p:nvPr/>
        </p:nvSpPr>
        <p:spPr>
          <a:xfrm>
            <a:off x="4520456" y="1409022"/>
            <a:ext cx="2556000" cy="365667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ysClr val="windowText" lastClr="000000"/>
                </a:solidFill>
              </a:rPr>
              <a:t>Liczba osób uczestniczących w pozaszkolnych formach kształcenia w programie [osoby]</a:t>
            </a:r>
          </a:p>
        </p:txBody>
      </p:sp>
      <p:sp>
        <p:nvSpPr>
          <p:cNvPr id="81" name="pole tekstowe 80">
            <a:extLst>
              <a:ext uri="{FF2B5EF4-FFF2-40B4-BE49-F238E27FC236}">
                <a16:creationId xmlns:a16="http://schemas.microsoft.com/office/drawing/2014/main" id="{4A1AADA2-4CD8-42C3-87E1-55EAA18E4D1C}"/>
              </a:ext>
            </a:extLst>
          </p:cNvPr>
          <p:cNvSpPr txBox="1"/>
          <p:nvPr/>
        </p:nvSpPr>
        <p:spPr>
          <a:xfrm>
            <a:off x="265277" y="3717095"/>
            <a:ext cx="1296000" cy="65073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/>
              <a:t>Zdobycie umiejętności uczenia się i posługiwania się informacją</a:t>
            </a:r>
            <a:endParaRPr lang="pl-PL" sz="900" dirty="0"/>
          </a:p>
        </p:txBody>
      </p:sp>
      <p:sp>
        <p:nvSpPr>
          <p:cNvPr id="92" name="pole tekstowe 91">
            <a:extLst>
              <a:ext uri="{FF2B5EF4-FFF2-40B4-BE49-F238E27FC236}">
                <a16:creationId xmlns:a16="http://schemas.microsoft.com/office/drawing/2014/main" id="{46ADA7E3-06C6-45B6-8E94-D96097CCEC9B}"/>
              </a:ext>
            </a:extLst>
          </p:cNvPr>
          <p:cNvSpPr txBox="1"/>
          <p:nvPr/>
        </p:nvSpPr>
        <p:spPr>
          <a:xfrm>
            <a:off x="7468141" y="2262871"/>
            <a:ext cx="2529189" cy="65742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ysClr val="windowText" lastClr="000000"/>
                </a:solidFill>
              </a:rPr>
              <a:t>Liczba nauczycieli kształcenia zawodowego oraz instruktorów praktycznej nauki zawodu, którzy uzyskali kwalifikacje lub nabyli kompetencje po opuszczeniu programu</a:t>
            </a:r>
          </a:p>
        </p:txBody>
      </p:sp>
      <p:sp>
        <p:nvSpPr>
          <p:cNvPr id="96" name="pole tekstowe 95">
            <a:extLst>
              <a:ext uri="{FF2B5EF4-FFF2-40B4-BE49-F238E27FC236}">
                <a16:creationId xmlns:a16="http://schemas.microsoft.com/office/drawing/2014/main" id="{5A5607B4-02D0-4361-ADE1-F75A914C9D52}"/>
              </a:ext>
            </a:extLst>
          </p:cNvPr>
          <p:cNvSpPr txBox="1"/>
          <p:nvPr/>
        </p:nvSpPr>
        <p:spPr>
          <a:xfrm>
            <a:off x="7457021" y="3034090"/>
            <a:ext cx="2529189" cy="47982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ysClr val="windowText" lastClr="000000"/>
                </a:solidFill>
              </a:rPr>
              <a:t>Liczba szkół i placówek kształcenia zawodowego wykorzystujących doposażenie zakupione dzięki EFS [szt.]</a:t>
            </a:r>
          </a:p>
        </p:txBody>
      </p:sp>
      <p:sp>
        <p:nvSpPr>
          <p:cNvPr id="109" name="pole tekstowe 108">
            <a:extLst>
              <a:ext uri="{FF2B5EF4-FFF2-40B4-BE49-F238E27FC236}">
                <a16:creationId xmlns:a16="http://schemas.microsoft.com/office/drawing/2014/main" id="{D2512A72-34EF-4F4F-8327-5BC11C34DF7C}"/>
              </a:ext>
            </a:extLst>
          </p:cNvPr>
          <p:cNvSpPr txBox="1"/>
          <p:nvPr/>
        </p:nvSpPr>
        <p:spPr>
          <a:xfrm>
            <a:off x="7450331" y="4604701"/>
            <a:ext cx="2529189" cy="45121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osób o niskich kwalifikacjach, które uzyskały kwalifikacje lub nabyły kompetencje po opuszczeniu programu [osoby]</a:t>
            </a:r>
          </a:p>
        </p:txBody>
      </p:sp>
      <p:sp>
        <p:nvSpPr>
          <p:cNvPr id="110" name="pole tekstowe 109">
            <a:extLst>
              <a:ext uri="{FF2B5EF4-FFF2-40B4-BE49-F238E27FC236}">
                <a16:creationId xmlns:a16="http://schemas.microsoft.com/office/drawing/2014/main" id="{E09F4AA3-C7A9-4C26-BB4C-B0EB503E057A}"/>
              </a:ext>
            </a:extLst>
          </p:cNvPr>
          <p:cNvSpPr txBox="1"/>
          <p:nvPr/>
        </p:nvSpPr>
        <p:spPr>
          <a:xfrm>
            <a:off x="7457021" y="5132330"/>
            <a:ext cx="2529189" cy="516214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osób w wieku 50 lat i więcej, które uzyskały kwalifikacje lub nabyły kompetencje po opuszczeniu programu [osoby]</a:t>
            </a:r>
          </a:p>
        </p:txBody>
      </p:sp>
      <p:sp>
        <p:nvSpPr>
          <p:cNvPr id="112" name="pole tekstowe 111">
            <a:extLst>
              <a:ext uri="{FF2B5EF4-FFF2-40B4-BE49-F238E27FC236}">
                <a16:creationId xmlns:a16="http://schemas.microsoft.com/office/drawing/2014/main" id="{39985C16-CF28-48B3-BD52-B916EFEA4810}"/>
              </a:ext>
            </a:extLst>
          </p:cNvPr>
          <p:cNvSpPr txBox="1"/>
          <p:nvPr/>
        </p:nvSpPr>
        <p:spPr>
          <a:xfrm>
            <a:off x="7457021" y="3688182"/>
            <a:ext cx="2529189" cy="46522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ysClr val="windowText" lastClr="000000"/>
                </a:solidFill>
              </a:rPr>
              <a:t>Liczba uczniów, którzy nabyli kompetencje kluczowe lub umiejętności uniwersalne po opuszczeniu programu [osoby]</a:t>
            </a:r>
          </a:p>
        </p:txBody>
      </p:sp>
      <p:sp>
        <p:nvSpPr>
          <p:cNvPr id="119" name="pole tekstowe 118">
            <a:extLst>
              <a:ext uri="{FF2B5EF4-FFF2-40B4-BE49-F238E27FC236}">
                <a16:creationId xmlns:a16="http://schemas.microsoft.com/office/drawing/2014/main" id="{BD422E6B-52BA-4A9A-89D3-748C084E0E30}"/>
              </a:ext>
            </a:extLst>
          </p:cNvPr>
          <p:cNvSpPr txBox="1"/>
          <p:nvPr/>
        </p:nvSpPr>
        <p:spPr>
          <a:xfrm>
            <a:off x="2069543" y="4698180"/>
            <a:ext cx="1879960" cy="690589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Rozwój doradztwa zawodowego w szkołach i placówkach kształcenia zawodowego (Działanie 8.6, 8.7, 8.8, 8.9, PI 10iv)</a:t>
            </a:r>
          </a:p>
        </p:txBody>
      </p:sp>
      <p:sp>
        <p:nvSpPr>
          <p:cNvPr id="120" name="pole tekstowe 119">
            <a:extLst>
              <a:ext uri="{FF2B5EF4-FFF2-40B4-BE49-F238E27FC236}">
                <a16:creationId xmlns:a16="http://schemas.microsoft.com/office/drawing/2014/main" id="{3912AF2B-C16D-478D-A85B-35ED3E737D55}"/>
              </a:ext>
            </a:extLst>
          </p:cNvPr>
          <p:cNvSpPr txBox="1"/>
          <p:nvPr/>
        </p:nvSpPr>
        <p:spPr>
          <a:xfrm>
            <a:off x="2069543" y="5531785"/>
            <a:ext cx="1879960" cy="35913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Szkolenia dla dorosłych (Działanie 8.10, PI 10iii)</a:t>
            </a:r>
          </a:p>
        </p:txBody>
      </p:sp>
      <p:sp>
        <p:nvSpPr>
          <p:cNvPr id="104" name="pole tekstowe 103">
            <a:extLst>
              <a:ext uri="{FF2B5EF4-FFF2-40B4-BE49-F238E27FC236}">
                <a16:creationId xmlns:a16="http://schemas.microsoft.com/office/drawing/2014/main" id="{33406DBF-2BE1-456F-9E12-489C1B9B2EAB}"/>
              </a:ext>
            </a:extLst>
          </p:cNvPr>
          <p:cNvSpPr txBox="1"/>
          <p:nvPr/>
        </p:nvSpPr>
        <p:spPr>
          <a:xfrm>
            <a:off x="10515604" y="4472535"/>
            <a:ext cx="1422487" cy="469733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Rozwój społeczeństwa informacyjnego</a:t>
            </a:r>
          </a:p>
        </p:txBody>
      </p:sp>
      <p:sp>
        <p:nvSpPr>
          <p:cNvPr id="105" name="pole tekstowe 104">
            <a:extLst>
              <a:ext uri="{FF2B5EF4-FFF2-40B4-BE49-F238E27FC236}">
                <a16:creationId xmlns:a16="http://schemas.microsoft.com/office/drawing/2014/main" id="{8112D908-86E9-4EA2-89EE-8DA8D3C6CB4D}"/>
              </a:ext>
            </a:extLst>
          </p:cNvPr>
          <p:cNvSpPr txBox="1"/>
          <p:nvPr/>
        </p:nvSpPr>
        <p:spPr>
          <a:xfrm>
            <a:off x="7457021" y="5877403"/>
            <a:ext cx="2529189" cy="488682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osób w wieku 25 lat i więcej, które uzyskały kwalifikacje lub nabyły kompetencje po opuszczeniu programu [osoby]</a:t>
            </a:r>
          </a:p>
        </p:txBody>
      </p:sp>
      <p:sp>
        <p:nvSpPr>
          <p:cNvPr id="107" name="pole tekstowe 106">
            <a:extLst>
              <a:ext uri="{FF2B5EF4-FFF2-40B4-BE49-F238E27FC236}">
                <a16:creationId xmlns:a16="http://schemas.microsoft.com/office/drawing/2014/main" id="{A674A30D-5225-432C-891B-CD45387EB976}"/>
              </a:ext>
            </a:extLst>
          </p:cNvPr>
          <p:cNvSpPr txBox="1"/>
          <p:nvPr/>
        </p:nvSpPr>
        <p:spPr>
          <a:xfrm>
            <a:off x="4533838" y="6031643"/>
            <a:ext cx="2556000" cy="339845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/>
              <a:t>Liczba osób w wieku 25 lat i więcej objętych wsparciem w programie [osoby]</a:t>
            </a:r>
            <a:endParaRPr lang="pl-PL" sz="900" dirty="0"/>
          </a:p>
        </p:txBody>
      </p:sp>
      <p:cxnSp>
        <p:nvCxnSpPr>
          <p:cNvPr id="13" name="Łącznik prosty ze strzałką 12">
            <a:extLst>
              <a:ext uri="{FF2B5EF4-FFF2-40B4-BE49-F238E27FC236}">
                <a16:creationId xmlns:a16="http://schemas.microsoft.com/office/drawing/2014/main" id="{5B837AD8-718C-45B8-9043-48BF8F79CBAF}"/>
              </a:ext>
            </a:extLst>
          </p:cNvPr>
          <p:cNvCxnSpPr>
            <a:stCxn id="69" idx="3"/>
          </p:cNvCxnSpPr>
          <p:nvPr/>
        </p:nvCxnSpPr>
        <p:spPr>
          <a:xfrm flipV="1">
            <a:off x="1561277" y="2986137"/>
            <a:ext cx="355658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Łącznik prosty ze strzałką 110">
            <a:extLst>
              <a:ext uri="{FF2B5EF4-FFF2-40B4-BE49-F238E27FC236}">
                <a16:creationId xmlns:a16="http://schemas.microsoft.com/office/drawing/2014/main" id="{ABFC6662-29DD-4A01-8DCD-F911C0FE0D90}"/>
              </a:ext>
            </a:extLst>
          </p:cNvPr>
          <p:cNvCxnSpPr/>
          <p:nvPr/>
        </p:nvCxnSpPr>
        <p:spPr>
          <a:xfrm flipV="1">
            <a:off x="1548402" y="3938208"/>
            <a:ext cx="355658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Łącznik prosty ze strzałką 14">
            <a:extLst>
              <a:ext uri="{FF2B5EF4-FFF2-40B4-BE49-F238E27FC236}">
                <a16:creationId xmlns:a16="http://schemas.microsoft.com/office/drawing/2014/main" id="{17979319-8FAD-4063-88A5-C237AF5C6EF0}"/>
              </a:ext>
            </a:extLst>
          </p:cNvPr>
          <p:cNvCxnSpPr>
            <a:cxnSpLocks/>
          </p:cNvCxnSpPr>
          <p:nvPr/>
        </p:nvCxnSpPr>
        <p:spPr>
          <a:xfrm>
            <a:off x="1909504" y="1922602"/>
            <a:ext cx="18233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Łącznik prosty ze strzałką 116">
            <a:extLst>
              <a:ext uri="{FF2B5EF4-FFF2-40B4-BE49-F238E27FC236}">
                <a16:creationId xmlns:a16="http://schemas.microsoft.com/office/drawing/2014/main" id="{E0253264-D635-4AEF-B4BD-7F06A3018726}"/>
              </a:ext>
            </a:extLst>
          </p:cNvPr>
          <p:cNvCxnSpPr/>
          <p:nvPr/>
        </p:nvCxnSpPr>
        <p:spPr>
          <a:xfrm>
            <a:off x="1902074" y="4830309"/>
            <a:ext cx="16746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Łącznik prosty ze strzałką 120">
            <a:extLst>
              <a:ext uri="{FF2B5EF4-FFF2-40B4-BE49-F238E27FC236}">
                <a16:creationId xmlns:a16="http://schemas.microsoft.com/office/drawing/2014/main" id="{5988DC94-B6B5-4519-B746-1219DD6401D1}"/>
              </a:ext>
            </a:extLst>
          </p:cNvPr>
          <p:cNvCxnSpPr/>
          <p:nvPr/>
        </p:nvCxnSpPr>
        <p:spPr>
          <a:xfrm>
            <a:off x="1891347" y="4309592"/>
            <a:ext cx="16746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Łącznik prosty ze strzałką 121">
            <a:extLst>
              <a:ext uri="{FF2B5EF4-FFF2-40B4-BE49-F238E27FC236}">
                <a16:creationId xmlns:a16="http://schemas.microsoft.com/office/drawing/2014/main" id="{0BCD1EFC-73B5-4BAE-95E3-7FF6F6A082FF}"/>
              </a:ext>
            </a:extLst>
          </p:cNvPr>
          <p:cNvCxnSpPr/>
          <p:nvPr/>
        </p:nvCxnSpPr>
        <p:spPr>
          <a:xfrm>
            <a:off x="1916935" y="3425543"/>
            <a:ext cx="16746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Łącznik prosty 18">
            <a:extLst>
              <a:ext uri="{FF2B5EF4-FFF2-40B4-BE49-F238E27FC236}">
                <a16:creationId xmlns:a16="http://schemas.microsoft.com/office/drawing/2014/main" id="{BB7C69C6-D84A-4F63-B713-776941488AE0}"/>
              </a:ext>
            </a:extLst>
          </p:cNvPr>
          <p:cNvCxnSpPr>
            <a:cxnSpLocks/>
          </p:cNvCxnSpPr>
          <p:nvPr/>
        </p:nvCxnSpPr>
        <p:spPr>
          <a:xfrm>
            <a:off x="1902074" y="1919433"/>
            <a:ext cx="0" cy="291087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Łącznik prosty ze strzałką 102">
            <a:extLst>
              <a:ext uri="{FF2B5EF4-FFF2-40B4-BE49-F238E27FC236}">
                <a16:creationId xmlns:a16="http://schemas.microsoft.com/office/drawing/2014/main" id="{4F30B54D-E827-4229-94A9-3840D99EAACF}"/>
              </a:ext>
            </a:extLst>
          </p:cNvPr>
          <p:cNvCxnSpPr>
            <a:stCxn id="74" idx="3"/>
            <a:endCxn id="120" idx="1"/>
          </p:cNvCxnSpPr>
          <p:nvPr/>
        </p:nvCxnSpPr>
        <p:spPr>
          <a:xfrm>
            <a:off x="1561277" y="4723196"/>
            <a:ext cx="508266" cy="98815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Łącznik prosty ze strzałką 144">
            <a:extLst>
              <a:ext uri="{FF2B5EF4-FFF2-40B4-BE49-F238E27FC236}">
                <a16:creationId xmlns:a16="http://schemas.microsoft.com/office/drawing/2014/main" id="{169D56AA-84CA-4FF4-944F-4EC4025B5737}"/>
              </a:ext>
            </a:extLst>
          </p:cNvPr>
          <p:cNvCxnSpPr>
            <a:cxnSpLocks/>
            <a:stCxn id="47" idx="3"/>
          </p:cNvCxnSpPr>
          <p:nvPr/>
        </p:nvCxnSpPr>
        <p:spPr>
          <a:xfrm>
            <a:off x="7083147" y="5410359"/>
            <a:ext cx="20182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Łącznik prosty ze strzałką 147">
            <a:extLst>
              <a:ext uri="{FF2B5EF4-FFF2-40B4-BE49-F238E27FC236}">
                <a16:creationId xmlns:a16="http://schemas.microsoft.com/office/drawing/2014/main" id="{73A458FE-0725-461B-98FB-0A564EB7D1B7}"/>
              </a:ext>
            </a:extLst>
          </p:cNvPr>
          <p:cNvCxnSpPr>
            <a:cxnSpLocks/>
          </p:cNvCxnSpPr>
          <p:nvPr/>
        </p:nvCxnSpPr>
        <p:spPr>
          <a:xfrm>
            <a:off x="7083147" y="5780654"/>
            <a:ext cx="20182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9" name="Łącznik prosty ze strzałką 148">
            <a:extLst>
              <a:ext uri="{FF2B5EF4-FFF2-40B4-BE49-F238E27FC236}">
                <a16:creationId xmlns:a16="http://schemas.microsoft.com/office/drawing/2014/main" id="{B7184956-BD5B-45DB-BD71-CD396EC0D410}"/>
              </a:ext>
            </a:extLst>
          </p:cNvPr>
          <p:cNvCxnSpPr>
            <a:cxnSpLocks/>
          </p:cNvCxnSpPr>
          <p:nvPr/>
        </p:nvCxnSpPr>
        <p:spPr>
          <a:xfrm>
            <a:off x="7089838" y="6201566"/>
            <a:ext cx="20182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Łącznik prosty ze strzałką 150">
            <a:extLst>
              <a:ext uri="{FF2B5EF4-FFF2-40B4-BE49-F238E27FC236}">
                <a16:creationId xmlns:a16="http://schemas.microsoft.com/office/drawing/2014/main" id="{FA5DFBFF-4012-4B6E-82B0-C374250BC5E4}"/>
              </a:ext>
            </a:extLst>
          </p:cNvPr>
          <p:cNvCxnSpPr>
            <a:cxnSpLocks/>
          </p:cNvCxnSpPr>
          <p:nvPr/>
        </p:nvCxnSpPr>
        <p:spPr>
          <a:xfrm>
            <a:off x="7298125" y="5531785"/>
            <a:ext cx="15889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Łącznik prosty ze strzałką 152">
            <a:extLst>
              <a:ext uri="{FF2B5EF4-FFF2-40B4-BE49-F238E27FC236}">
                <a16:creationId xmlns:a16="http://schemas.microsoft.com/office/drawing/2014/main" id="{B7D4DBC9-72B7-4A25-B261-DEF554A12BCD}"/>
              </a:ext>
            </a:extLst>
          </p:cNvPr>
          <p:cNvCxnSpPr>
            <a:cxnSpLocks/>
          </p:cNvCxnSpPr>
          <p:nvPr/>
        </p:nvCxnSpPr>
        <p:spPr>
          <a:xfrm>
            <a:off x="7284971" y="4975259"/>
            <a:ext cx="15889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4" name="Łącznik prosty ze strzałką 153">
            <a:extLst>
              <a:ext uri="{FF2B5EF4-FFF2-40B4-BE49-F238E27FC236}">
                <a16:creationId xmlns:a16="http://schemas.microsoft.com/office/drawing/2014/main" id="{5A3551CB-7A67-4B08-9D69-F6734622578E}"/>
              </a:ext>
            </a:extLst>
          </p:cNvPr>
          <p:cNvCxnSpPr>
            <a:cxnSpLocks/>
          </p:cNvCxnSpPr>
          <p:nvPr/>
        </p:nvCxnSpPr>
        <p:spPr>
          <a:xfrm>
            <a:off x="7298125" y="6366088"/>
            <a:ext cx="15889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6" name="Łącznik prosty 155">
            <a:extLst>
              <a:ext uri="{FF2B5EF4-FFF2-40B4-BE49-F238E27FC236}">
                <a16:creationId xmlns:a16="http://schemas.microsoft.com/office/drawing/2014/main" id="{4347D2B5-D446-4730-871E-223E084FB2FE}"/>
              </a:ext>
            </a:extLst>
          </p:cNvPr>
          <p:cNvCxnSpPr>
            <a:cxnSpLocks/>
          </p:cNvCxnSpPr>
          <p:nvPr/>
        </p:nvCxnSpPr>
        <p:spPr>
          <a:xfrm>
            <a:off x="7291227" y="4969286"/>
            <a:ext cx="6898" cy="139680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Łącznik prosty ze strzałką 157">
            <a:extLst>
              <a:ext uri="{FF2B5EF4-FFF2-40B4-BE49-F238E27FC236}">
                <a16:creationId xmlns:a16="http://schemas.microsoft.com/office/drawing/2014/main" id="{C3CF0D7B-670E-45A9-BEB4-9517E5B498B9}"/>
              </a:ext>
            </a:extLst>
          </p:cNvPr>
          <p:cNvCxnSpPr>
            <a:cxnSpLocks/>
          </p:cNvCxnSpPr>
          <p:nvPr/>
        </p:nvCxnSpPr>
        <p:spPr>
          <a:xfrm flipV="1">
            <a:off x="7086224" y="1751055"/>
            <a:ext cx="208515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3" name="Łącznik prosty ze strzałką 172">
            <a:extLst>
              <a:ext uri="{FF2B5EF4-FFF2-40B4-BE49-F238E27FC236}">
                <a16:creationId xmlns:a16="http://schemas.microsoft.com/office/drawing/2014/main" id="{CD855811-845F-4960-AC71-8D9277E42492}"/>
              </a:ext>
            </a:extLst>
          </p:cNvPr>
          <p:cNvCxnSpPr>
            <a:cxnSpLocks/>
          </p:cNvCxnSpPr>
          <p:nvPr/>
        </p:nvCxnSpPr>
        <p:spPr>
          <a:xfrm>
            <a:off x="7298125" y="4881830"/>
            <a:ext cx="15889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5" name="Łącznik prosty 174">
            <a:extLst>
              <a:ext uri="{FF2B5EF4-FFF2-40B4-BE49-F238E27FC236}">
                <a16:creationId xmlns:a16="http://schemas.microsoft.com/office/drawing/2014/main" id="{01FD20B5-7E48-4E5F-8A48-29F10CF96DB3}"/>
              </a:ext>
            </a:extLst>
          </p:cNvPr>
          <p:cNvCxnSpPr>
            <a:cxnSpLocks/>
          </p:cNvCxnSpPr>
          <p:nvPr/>
        </p:nvCxnSpPr>
        <p:spPr>
          <a:xfrm>
            <a:off x="7294935" y="1751055"/>
            <a:ext cx="0" cy="31314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5" name="Łącznik prosty ze strzałką 184">
            <a:extLst>
              <a:ext uri="{FF2B5EF4-FFF2-40B4-BE49-F238E27FC236}">
                <a16:creationId xmlns:a16="http://schemas.microsoft.com/office/drawing/2014/main" id="{A587427B-98AD-4B50-802C-621060176CCB}"/>
              </a:ext>
            </a:extLst>
          </p:cNvPr>
          <p:cNvCxnSpPr>
            <a:cxnSpLocks/>
          </p:cNvCxnSpPr>
          <p:nvPr/>
        </p:nvCxnSpPr>
        <p:spPr>
          <a:xfrm flipV="1">
            <a:off x="7075312" y="2097422"/>
            <a:ext cx="208515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6" name="Łącznik prosty ze strzałką 185">
            <a:extLst>
              <a:ext uri="{FF2B5EF4-FFF2-40B4-BE49-F238E27FC236}">
                <a16:creationId xmlns:a16="http://schemas.microsoft.com/office/drawing/2014/main" id="{85AE7F4B-A8F1-4F70-8726-8C0E095750DF}"/>
              </a:ext>
            </a:extLst>
          </p:cNvPr>
          <p:cNvCxnSpPr>
            <a:cxnSpLocks/>
          </p:cNvCxnSpPr>
          <p:nvPr/>
        </p:nvCxnSpPr>
        <p:spPr>
          <a:xfrm flipV="1">
            <a:off x="7086018" y="2730548"/>
            <a:ext cx="208515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Łącznik prosty ze strzałką 186">
            <a:extLst>
              <a:ext uri="{FF2B5EF4-FFF2-40B4-BE49-F238E27FC236}">
                <a16:creationId xmlns:a16="http://schemas.microsoft.com/office/drawing/2014/main" id="{37ABFDC1-94E3-4312-9E0B-AA837F634B97}"/>
              </a:ext>
            </a:extLst>
          </p:cNvPr>
          <p:cNvCxnSpPr>
            <a:cxnSpLocks/>
          </p:cNvCxnSpPr>
          <p:nvPr/>
        </p:nvCxnSpPr>
        <p:spPr>
          <a:xfrm flipV="1">
            <a:off x="7076456" y="3376642"/>
            <a:ext cx="208515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8" name="Łącznik prosty ze strzałką 187">
            <a:extLst>
              <a:ext uri="{FF2B5EF4-FFF2-40B4-BE49-F238E27FC236}">
                <a16:creationId xmlns:a16="http://schemas.microsoft.com/office/drawing/2014/main" id="{5509979F-E212-457C-90F3-812808EFC9B1}"/>
              </a:ext>
            </a:extLst>
          </p:cNvPr>
          <p:cNvCxnSpPr>
            <a:cxnSpLocks/>
          </p:cNvCxnSpPr>
          <p:nvPr/>
        </p:nvCxnSpPr>
        <p:spPr>
          <a:xfrm flipV="1">
            <a:off x="7082712" y="3929962"/>
            <a:ext cx="208515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Łącznik prosty ze strzałką 189">
            <a:extLst>
              <a:ext uri="{FF2B5EF4-FFF2-40B4-BE49-F238E27FC236}">
                <a16:creationId xmlns:a16="http://schemas.microsoft.com/office/drawing/2014/main" id="{0E32A469-D5D0-427F-A63D-0B349197A864}"/>
              </a:ext>
            </a:extLst>
          </p:cNvPr>
          <p:cNvCxnSpPr>
            <a:cxnSpLocks/>
          </p:cNvCxnSpPr>
          <p:nvPr/>
        </p:nvCxnSpPr>
        <p:spPr>
          <a:xfrm flipV="1">
            <a:off x="7061654" y="4404175"/>
            <a:ext cx="208515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Łącznik prosty ze strzałką 191">
            <a:extLst>
              <a:ext uri="{FF2B5EF4-FFF2-40B4-BE49-F238E27FC236}">
                <a16:creationId xmlns:a16="http://schemas.microsoft.com/office/drawing/2014/main" id="{8165594C-45C2-472C-8216-626996948770}"/>
              </a:ext>
            </a:extLst>
          </p:cNvPr>
          <p:cNvCxnSpPr>
            <a:cxnSpLocks/>
          </p:cNvCxnSpPr>
          <p:nvPr/>
        </p:nvCxnSpPr>
        <p:spPr>
          <a:xfrm>
            <a:off x="7298125" y="2322341"/>
            <a:ext cx="15889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Łącznik prosty ze strzałką 192">
            <a:extLst>
              <a:ext uri="{FF2B5EF4-FFF2-40B4-BE49-F238E27FC236}">
                <a16:creationId xmlns:a16="http://schemas.microsoft.com/office/drawing/2014/main" id="{DBD96184-E087-4B76-A04A-8805DE826852}"/>
              </a:ext>
            </a:extLst>
          </p:cNvPr>
          <p:cNvCxnSpPr>
            <a:cxnSpLocks/>
          </p:cNvCxnSpPr>
          <p:nvPr/>
        </p:nvCxnSpPr>
        <p:spPr>
          <a:xfrm>
            <a:off x="7291628" y="1937978"/>
            <a:ext cx="15889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Łącznik prosty ze strzałką 195">
            <a:extLst>
              <a:ext uri="{FF2B5EF4-FFF2-40B4-BE49-F238E27FC236}">
                <a16:creationId xmlns:a16="http://schemas.microsoft.com/office/drawing/2014/main" id="{7ED2A5C0-DAD4-48E5-9B9C-4649296B12DB}"/>
              </a:ext>
            </a:extLst>
          </p:cNvPr>
          <p:cNvCxnSpPr>
            <a:cxnSpLocks/>
          </p:cNvCxnSpPr>
          <p:nvPr/>
        </p:nvCxnSpPr>
        <p:spPr>
          <a:xfrm>
            <a:off x="7298125" y="3175206"/>
            <a:ext cx="15889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Łącznik prosty ze strzałką 196">
            <a:extLst>
              <a:ext uri="{FF2B5EF4-FFF2-40B4-BE49-F238E27FC236}">
                <a16:creationId xmlns:a16="http://schemas.microsoft.com/office/drawing/2014/main" id="{63CF04D0-530E-4B78-B952-C014A2AB80E2}"/>
              </a:ext>
            </a:extLst>
          </p:cNvPr>
          <p:cNvCxnSpPr>
            <a:cxnSpLocks/>
          </p:cNvCxnSpPr>
          <p:nvPr/>
        </p:nvCxnSpPr>
        <p:spPr>
          <a:xfrm>
            <a:off x="7291628" y="4093350"/>
            <a:ext cx="15889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9" name="Łącznik prosty ze strzałką 198">
            <a:extLst>
              <a:ext uri="{FF2B5EF4-FFF2-40B4-BE49-F238E27FC236}">
                <a16:creationId xmlns:a16="http://schemas.microsoft.com/office/drawing/2014/main" id="{C23D7D29-FBC2-46E7-9DB3-3E173F7C342B}"/>
              </a:ext>
            </a:extLst>
          </p:cNvPr>
          <p:cNvCxnSpPr>
            <a:cxnSpLocks/>
            <a:stCxn id="120" idx="3"/>
          </p:cNvCxnSpPr>
          <p:nvPr/>
        </p:nvCxnSpPr>
        <p:spPr>
          <a:xfrm>
            <a:off x="3949503" y="5711353"/>
            <a:ext cx="4233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" name="Łącznik prosty ze strzałką 200">
            <a:extLst>
              <a:ext uri="{FF2B5EF4-FFF2-40B4-BE49-F238E27FC236}">
                <a16:creationId xmlns:a16="http://schemas.microsoft.com/office/drawing/2014/main" id="{2237D1ED-FCF9-45AE-BC14-AC2A36D7F090}"/>
              </a:ext>
            </a:extLst>
          </p:cNvPr>
          <p:cNvCxnSpPr>
            <a:cxnSpLocks/>
            <a:endCxn id="47" idx="1"/>
          </p:cNvCxnSpPr>
          <p:nvPr/>
        </p:nvCxnSpPr>
        <p:spPr>
          <a:xfrm>
            <a:off x="4372897" y="5410359"/>
            <a:ext cx="15425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3" name="Łącznik prosty ze strzałką 202">
            <a:extLst>
              <a:ext uri="{FF2B5EF4-FFF2-40B4-BE49-F238E27FC236}">
                <a16:creationId xmlns:a16="http://schemas.microsoft.com/office/drawing/2014/main" id="{6698D9C9-4996-4578-9508-941F0D32B19E}"/>
              </a:ext>
            </a:extLst>
          </p:cNvPr>
          <p:cNvCxnSpPr>
            <a:cxnSpLocks/>
          </p:cNvCxnSpPr>
          <p:nvPr/>
        </p:nvCxnSpPr>
        <p:spPr>
          <a:xfrm>
            <a:off x="4379588" y="5835831"/>
            <a:ext cx="15425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4" name="Łącznik prosty ze strzałką 203">
            <a:extLst>
              <a:ext uri="{FF2B5EF4-FFF2-40B4-BE49-F238E27FC236}">
                <a16:creationId xmlns:a16="http://schemas.microsoft.com/office/drawing/2014/main" id="{0196F2FB-5AB2-48D0-BD9F-4DD15FFC744E}"/>
              </a:ext>
            </a:extLst>
          </p:cNvPr>
          <p:cNvCxnSpPr>
            <a:cxnSpLocks/>
          </p:cNvCxnSpPr>
          <p:nvPr/>
        </p:nvCxnSpPr>
        <p:spPr>
          <a:xfrm>
            <a:off x="4379588" y="6197679"/>
            <a:ext cx="15425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6" name="Łącznik prosty 205">
            <a:extLst>
              <a:ext uri="{FF2B5EF4-FFF2-40B4-BE49-F238E27FC236}">
                <a16:creationId xmlns:a16="http://schemas.microsoft.com/office/drawing/2014/main" id="{711E613D-9931-4D7E-9F61-E9B80F54E553}"/>
              </a:ext>
            </a:extLst>
          </p:cNvPr>
          <p:cNvCxnSpPr>
            <a:cxnSpLocks/>
          </p:cNvCxnSpPr>
          <p:nvPr/>
        </p:nvCxnSpPr>
        <p:spPr>
          <a:xfrm>
            <a:off x="4372897" y="5406712"/>
            <a:ext cx="0" cy="79485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Łącznik prosty ze strzałką 208">
            <a:extLst>
              <a:ext uri="{FF2B5EF4-FFF2-40B4-BE49-F238E27FC236}">
                <a16:creationId xmlns:a16="http://schemas.microsoft.com/office/drawing/2014/main" id="{7BB3C3C5-8C11-4199-B3C1-783A4E5C797C}"/>
              </a:ext>
            </a:extLst>
          </p:cNvPr>
          <p:cNvCxnSpPr>
            <a:cxnSpLocks/>
          </p:cNvCxnSpPr>
          <p:nvPr/>
        </p:nvCxnSpPr>
        <p:spPr>
          <a:xfrm>
            <a:off x="3964364" y="3261854"/>
            <a:ext cx="4233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Łącznik prosty ze strzałką 209">
            <a:extLst>
              <a:ext uri="{FF2B5EF4-FFF2-40B4-BE49-F238E27FC236}">
                <a16:creationId xmlns:a16="http://schemas.microsoft.com/office/drawing/2014/main" id="{AAFA562B-1428-4C67-AA9E-9739276E93EF}"/>
              </a:ext>
            </a:extLst>
          </p:cNvPr>
          <p:cNvCxnSpPr>
            <a:cxnSpLocks/>
          </p:cNvCxnSpPr>
          <p:nvPr/>
        </p:nvCxnSpPr>
        <p:spPr>
          <a:xfrm>
            <a:off x="3964364" y="4133320"/>
            <a:ext cx="4233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1" name="Łącznik prosty ze strzałką 210">
            <a:extLst>
              <a:ext uri="{FF2B5EF4-FFF2-40B4-BE49-F238E27FC236}">
                <a16:creationId xmlns:a16="http://schemas.microsoft.com/office/drawing/2014/main" id="{43F1B161-3C21-47EA-8E73-53CAC70C418E}"/>
              </a:ext>
            </a:extLst>
          </p:cNvPr>
          <p:cNvCxnSpPr>
            <a:cxnSpLocks/>
          </p:cNvCxnSpPr>
          <p:nvPr/>
        </p:nvCxnSpPr>
        <p:spPr>
          <a:xfrm>
            <a:off x="3949503" y="4764265"/>
            <a:ext cx="4233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2" name="Łącznik prosty ze strzałką 211">
            <a:extLst>
              <a:ext uri="{FF2B5EF4-FFF2-40B4-BE49-F238E27FC236}">
                <a16:creationId xmlns:a16="http://schemas.microsoft.com/office/drawing/2014/main" id="{A9B1975B-39AD-4355-A74F-69E0CC0074CA}"/>
              </a:ext>
            </a:extLst>
          </p:cNvPr>
          <p:cNvCxnSpPr>
            <a:cxnSpLocks/>
          </p:cNvCxnSpPr>
          <p:nvPr/>
        </p:nvCxnSpPr>
        <p:spPr>
          <a:xfrm>
            <a:off x="3964364" y="2147803"/>
            <a:ext cx="4233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4" name="Łącznik prosty ze strzałką 213">
            <a:extLst>
              <a:ext uri="{FF2B5EF4-FFF2-40B4-BE49-F238E27FC236}">
                <a16:creationId xmlns:a16="http://schemas.microsoft.com/office/drawing/2014/main" id="{C82A8612-C9C6-4108-B3E2-C1A9DC8F4574}"/>
              </a:ext>
            </a:extLst>
          </p:cNvPr>
          <p:cNvCxnSpPr>
            <a:cxnSpLocks/>
          </p:cNvCxnSpPr>
          <p:nvPr/>
        </p:nvCxnSpPr>
        <p:spPr>
          <a:xfrm>
            <a:off x="4387758" y="1618163"/>
            <a:ext cx="13269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8" name="Łącznik prosty ze strzałką 217">
            <a:extLst>
              <a:ext uri="{FF2B5EF4-FFF2-40B4-BE49-F238E27FC236}">
                <a16:creationId xmlns:a16="http://schemas.microsoft.com/office/drawing/2014/main" id="{F108EA89-2072-4DA4-8740-F6AF20C28F83}"/>
              </a:ext>
            </a:extLst>
          </p:cNvPr>
          <p:cNvCxnSpPr>
            <a:cxnSpLocks/>
          </p:cNvCxnSpPr>
          <p:nvPr/>
        </p:nvCxnSpPr>
        <p:spPr>
          <a:xfrm>
            <a:off x="4394449" y="2262871"/>
            <a:ext cx="13269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9" name="Łącznik prosty ze strzałką 218">
            <a:extLst>
              <a:ext uri="{FF2B5EF4-FFF2-40B4-BE49-F238E27FC236}">
                <a16:creationId xmlns:a16="http://schemas.microsoft.com/office/drawing/2014/main" id="{66128A21-CCE3-4DB6-A905-EEB3B5FB6BEA}"/>
              </a:ext>
            </a:extLst>
          </p:cNvPr>
          <p:cNvCxnSpPr>
            <a:cxnSpLocks/>
          </p:cNvCxnSpPr>
          <p:nvPr/>
        </p:nvCxnSpPr>
        <p:spPr>
          <a:xfrm>
            <a:off x="4390364" y="2676853"/>
            <a:ext cx="13269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Łącznik prosty ze strzałką 219">
            <a:extLst>
              <a:ext uri="{FF2B5EF4-FFF2-40B4-BE49-F238E27FC236}">
                <a16:creationId xmlns:a16="http://schemas.microsoft.com/office/drawing/2014/main" id="{786285F6-90FA-4CC6-AF53-9C70FB8CAF9C}"/>
              </a:ext>
            </a:extLst>
          </p:cNvPr>
          <p:cNvCxnSpPr>
            <a:cxnSpLocks/>
          </p:cNvCxnSpPr>
          <p:nvPr/>
        </p:nvCxnSpPr>
        <p:spPr>
          <a:xfrm>
            <a:off x="4394449" y="3513915"/>
            <a:ext cx="13269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1" name="Łącznik prosty ze strzałką 220">
            <a:extLst>
              <a:ext uri="{FF2B5EF4-FFF2-40B4-BE49-F238E27FC236}">
                <a16:creationId xmlns:a16="http://schemas.microsoft.com/office/drawing/2014/main" id="{D6252253-B9DA-4A31-B173-40B084B95F2A}"/>
              </a:ext>
            </a:extLst>
          </p:cNvPr>
          <p:cNvCxnSpPr>
            <a:cxnSpLocks/>
          </p:cNvCxnSpPr>
          <p:nvPr/>
        </p:nvCxnSpPr>
        <p:spPr>
          <a:xfrm>
            <a:off x="4383673" y="3966623"/>
            <a:ext cx="13269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3" name="Łącznik prosty ze strzałką 222">
            <a:extLst>
              <a:ext uri="{FF2B5EF4-FFF2-40B4-BE49-F238E27FC236}">
                <a16:creationId xmlns:a16="http://schemas.microsoft.com/office/drawing/2014/main" id="{BC673585-49A5-4BC7-9076-CE7BB66FF6AE}"/>
              </a:ext>
            </a:extLst>
          </p:cNvPr>
          <p:cNvCxnSpPr>
            <a:cxnSpLocks/>
          </p:cNvCxnSpPr>
          <p:nvPr/>
        </p:nvCxnSpPr>
        <p:spPr>
          <a:xfrm>
            <a:off x="4379588" y="4764265"/>
            <a:ext cx="13269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5" name="Łącznik prosty 224">
            <a:extLst>
              <a:ext uri="{FF2B5EF4-FFF2-40B4-BE49-F238E27FC236}">
                <a16:creationId xmlns:a16="http://schemas.microsoft.com/office/drawing/2014/main" id="{A6DE5564-7FF8-45FC-9760-E6A73473D3A3}"/>
              </a:ext>
            </a:extLst>
          </p:cNvPr>
          <p:cNvCxnSpPr>
            <a:cxnSpLocks/>
          </p:cNvCxnSpPr>
          <p:nvPr/>
        </p:nvCxnSpPr>
        <p:spPr>
          <a:xfrm flipH="1">
            <a:off x="4381127" y="1607457"/>
            <a:ext cx="7591" cy="315680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Dowolny kształt: kształt 94">
            <a:extLst>
              <a:ext uri="{FF2B5EF4-FFF2-40B4-BE49-F238E27FC236}">
                <a16:creationId xmlns:a16="http://schemas.microsoft.com/office/drawing/2014/main" id="{2B8852C2-3B4A-4D9E-AB7E-68B36C8366B1}"/>
              </a:ext>
            </a:extLst>
          </p:cNvPr>
          <p:cNvSpPr/>
          <p:nvPr/>
        </p:nvSpPr>
        <p:spPr>
          <a:xfrm>
            <a:off x="10515602" y="2872447"/>
            <a:ext cx="1422489" cy="457710"/>
          </a:xfrm>
          <a:custGeom>
            <a:avLst/>
            <a:gdLst>
              <a:gd name="connsiteX0" fmla="*/ 0 w 1474770"/>
              <a:gd name="connsiteY0" fmla="*/ 0 h 884862"/>
              <a:gd name="connsiteX1" fmla="*/ 1474770 w 1474770"/>
              <a:gd name="connsiteY1" fmla="*/ 0 h 884862"/>
              <a:gd name="connsiteX2" fmla="*/ 1474770 w 1474770"/>
              <a:gd name="connsiteY2" fmla="*/ 884862 h 884862"/>
              <a:gd name="connsiteX3" fmla="*/ 0 w 1474770"/>
              <a:gd name="connsiteY3" fmla="*/ 884862 h 884862"/>
              <a:gd name="connsiteX4" fmla="*/ 0 w 1474770"/>
              <a:gd name="connsiteY4" fmla="*/ 0 h 884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74770" h="884862">
                <a:moveTo>
                  <a:pt x="0" y="0"/>
                </a:moveTo>
                <a:lnTo>
                  <a:pt x="1474770" y="0"/>
                </a:lnTo>
                <a:lnTo>
                  <a:pt x="1474770" y="884862"/>
                </a:lnTo>
                <a:lnTo>
                  <a:pt x="0" y="884862"/>
                </a:lnTo>
                <a:lnTo>
                  <a:pt x="0" y="0"/>
                </a:lnTo>
                <a:close/>
              </a:path>
            </a:pathLst>
          </a:cu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spcFirstLastPara="0" vert="horz" wrap="square" lIns="41910" tIns="41910" rIns="41910" bIns="41910" numCol="1" spcCol="1270" anchor="ctr" anchorCtr="0"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 defTabSz="4889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900" kern="1200" dirty="0">
                <a:solidFill>
                  <a:srgbClr val="000000"/>
                </a:solidFill>
              </a:rPr>
              <a:t>Wzrastająca liczba nieobsadzonych stanowisk pracy</a:t>
            </a:r>
          </a:p>
        </p:txBody>
      </p:sp>
      <p:sp>
        <p:nvSpPr>
          <p:cNvPr id="98" name="pole tekstowe 97">
            <a:extLst>
              <a:ext uri="{FF2B5EF4-FFF2-40B4-BE49-F238E27FC236}">
                <a16:creationId xmlns:a16="http://schemas.microsoft.com/office/drawing/2014/main" id="{608C5D99-2E0A-4892-8A62-98326168DE02}"/>
              </a:ext>
            </a:extLst>
          </p:cNvPr>
          <p:cNvSpPr txBox="1"/>
          <p:nvPr/>
        </p:nvSpPr>
        <p:spPr>
          <a:xfrm>
            <a:off x="7457021" y="1043710"/>
            <a:ext cx="2529189" cy="607717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Liczba uczniów szkół i placówek kształcenia zawodowego objętych wsparciem w programie, uczestniczących w kształceniu lub pracujących po 6 miesiącach po ukończeniu nauki</a:t>
            </a:r>
          </a:p>
        </p:txBody>
      </p:sp>
      <p:cxnSp>
        <p:nvCxnSpPr>
          <p:cNvPr id="11" name="Łącznik prosty ze strzałką 10">
            <a:extLst>
              <a:ext uri="{FF2B5EF4-FFF2-40B4-BE49-F238E27FC236}">
                <a16:creationId xmlns:a16="http://schemas.microsoft.com/office/drawing/2014/main" id="{CBA3EA9F-3409-404F-8B77-87330AEA9414}"/>
              </a:ext>
            </a:extLst>
          </p:cNvPr>
          <p:cNvCxnSpPr>
            <a:endCxn id="98" idx="1"/>
          </p:cNvCxnSpPr>
          <p:nvPr/>
        </p:nvCxnSpPr>
        <p:spPr>
          <a:xfrm flipV="1">
            <a:off x="7082712" y="1347569"/>
            <a:ext cx="374309" cy="6145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Dowolny kształt: kształt 81">
            <a:extLst>
              <a:ext uri="{FF2B5EF4-FFF2-40B4-BE49-F238E27FC236}">
                <a16:creationId xmlns:a16="http://schemas.microsoft.com/office/drawing/2014/main" id="{E59FBEDE-00D0-40F2-ACF0-82D6D54AC309}"/>
              </a:ext>
            </a:extLst>
          </p:cNvPr>
          <p:cNvSpPr/>
          <p:nvPr/>
        </p:nvSpPr>
        <p:spPr>
          <a:xfrm>
            <a:off x="10515600" y="1184273"/>
            <a:ext cx="1412871" cy="412721"/>
          </a:xfrm>
          <a:custGeom>
            <a:avLst/>
            <a:gdLst>
              <a:gd name="connsiteX0" fmla="*/ 0 w 1474770"/>
              <a:gd name="connsiteY0" fmla="*/ 0 h 884862"/>
              <a:gd name="connsiteX1" fmla="*/ 1474770 w 1474770"/>
              <a:gd name="connsiteY1" fmla="*/ 0 h 884862"/>
              <a:gd name="connsiteX2" fmla="*/ 1474770 w 1474770"/>
              <a:gd name="connsiteY2" fmla="*/ 884862 h 884862"/>
              <a:gd name="connsiteX3" fmla="*/ 0 w 1474770"/>
              <a:gd name="connsiteY3" fmla="*/ 884862 h 884862"/>
              <a:gd name="connsiteX4" fmla="*/ 0 w 1474770"/>
              <a:gd name="connsiteY4" fmla="*/ 0 h 884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74770" h="884862">
                <a:moveTo>
                  <a:pt x="0" y="0"/>
                </a:moveTo>
                <a:lnTo>
                  <a:pt x="1474770" y="0"/>
                </a:lnTo>
                <a:lnTo>
                  <a:pt x="1474770" y="884862"/>
                </a:lnTo>
                <a:lnTo>
                  <a:pt x="0" y="884862"/>
                </a:lnTo>
                <a:lnTo>
                  <a:pt x="0" y="0"/>
                </a:lnTo>
                <a:close/>
              </a:path>
            </a:pathLst>
          </a:cu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spcFirstLastPara="0" vert="horz" wrap="square" lIns="41910" tIns="41910" rIns="41910" bIns="41910" numCol="1" spcCol="1270" anchor="ctr" anchorCtr="0"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 defTabSz="4889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900" dirty="0">
                <a:solidFill>
                  <a:srgbClr val="000000"/>
                </a:solidFill>
              </a:rPr>
              <a:t>Reforma edukacji</a:t>
            </a:r>
            <a:endParaRPr lang="pl-PL" sz="900" kern="1200" dirty="0">
              <a:solidFill>
                <a:srgbClr val="000000"/>
              </a:solidFill>
            </a:endParaRPr>
          </a:p>
        </p:txBody>
      </p:sp>
      <p:sp>
        <p:nvSpPr>
          <p:cNvPr id="83" name="Dowolny kształt: kształt 82">
            <a:extLst>
              <a:ext uri="{FF2B5EF4-FFF2-40B4-BE49-F238E27FC236}">
                <a16:creationId xmlns:a16="http://schemas.microsoft.com/office/drawing/2014/main" id="{8200117E-A957-4B33-AF6F-BB2D831ECABE}"/>
              </a:ext>
            </a:extLst>
          </p:cNvPr>
          <p:cNvSpPr/>
          <p:nvPr/>
        </p:nvSpPr>
        <p:spPr>
          <a:xfrm>
            <a:off x="10515601" y="1747616"/>
            <a:ext cx="1412870" cy="412721"/>
          </a:xfrm>
          <a:custGeom>
            <a:avLst/>
            <a:gdLst>
              <a:gd name="connsiteX0" fmla="*/ 0 w 1474770"/>
              <a:gd name="connsiteY0" fmla="*/ 0 h 884862"/>
              <a:gd name="connsiteX1" fmla="*/ 1474770 w 1474770"/>
              <a:gd name="connsiteY1" fmla="*/ 0 h 884862"/>
              <a:gd name="connsiteX2" fmla="*/ 1474770 w 1474770"/>
              <a:gd name="connsiteY2" fmla="*/ 884862 h 884862"/>
              <a:gd name="connsiteX3" fmla="*/ 0 w 1474770"/>
              <a:gd name="connsiteY3" fmla="*/ 884862 h 884862"/>
              <a:gd name="connsiteX4" fmla="*/ 0 w 1474770"/>
              <a:gd name="connsiteY4" fmla="*/ 0 h 884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74770" h="884862">
                <a:moveTo>
                  <a:pt x="0" y="0"/>
                </a:moveTo>
                <a:lnTo>
                  <a:pt x="1474770" y="0"/>
                </a:lnTo>
                <a:lnTo>
                  <a:pt x="1474770" y="884862"/>
                </a:lnTo>
                <a:lnTo>
                  <a:pt x="0" y="884862"/>
                </a:lnTo>
                <a:lnTo>
                  <a:pt x="0" y="0"/>
                </a:lnTo>
                <a:close/>
              </a:path>
            </a:pathLst>
          </a:cu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spcFirstLastPara="0" vert="horz" wrap="square" lIns="41910" tIns="41910" rIns="41910" bIns="41910" numCol="1" spcCol="1270" anchor="ctr" anchorCtr="0"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 defTabSz="4889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900" dirty="0">
                <a:solidFill>
                  <a:srgbClr val="000000"/>
                </a:solidFill>
              </a:rPr>
              <a:t>Spadająca popularność szkolnictwa zawodowego</a:t>
            </a:r>
            <a:endParaRPr lang="pl-PL" sz="900" kern="1200" dirty="0">
              <a:solidFill>
                <a:srgbClr val="000000"/>
              </a:solidFill>
            </a:endParaRPr>
          </a:p>
        </p:txBody>
      </p:sp>
      <p:sp>
        <p:nvSpPr>
          <p:cNvPr id="84" name="Dowolny kształt: kształt 83">
            <a:extLst>
              <a:ext uri="{FF2B5EF4-FFF2-40B4-BE49-F238E27FC236}">
                <a16:creationId xmlns:a16="http://schemas.microsoft.com/office/drawing/2014/main" id="{3B951413-CEEE-4500-9307-7733D6ED8551}"/>
              </a:ext>
            </a:extLst>
          </p:cNvPr>
          <p:cNvSpPr/>
          <p:nvPr/>
        </p:nvSpPr>
        <p:spPr>
          <a:xfrm>
            <a:off x="10515602" y="2265022"/>
            <a:ext cx="1411122" cy="412721"/>
          </a:xfrm>
          <a:custGeom>
            <a:avLst/>
            <a:gdLst>
              <a:gd name="connsiteX0" fmla="*/ 0 w 1474770"/>
              <a:gd name="connsiteY0" fmla="*/ 0 h 884862"/>
              <a:gd name="connsiteX1" fmla="*/ 1474770 w 1474770"/>
              <a:gd name="connsiteY1" fmla="*/ 0 h 884862"/>
              <a:gd name="connsiteX2" fmla="*/ 1474770 w 1474770"/>
              <a:gd name="connsiteY2" fmla="*/ 884862 h 884862"/>
              <a:gd name="connsiteX3" fmla="*/ 0 w 1474770"/>
              <a:gd name="connsiteY3" fmla="*/ 884862 h 884862"/>
              <a:gd name="connsiteX4" fmla="*/ 0 w 1474770"/>
              <a:gd name="connsiteY4" fmla="*/ 0 h 884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74770" h="884862">
                <a:moveTo>
                  <a:pt x="0" y="0"/>
                </a:moveTo>
                <a:lnTo>
                  <a:pt x="1474770" y="0"/>
                </a:lnTo>
                <a:lnTo>
                  <a:pt x="1474770" y="884862"/>
                </a:lnTo>
                <a:lnTo>
                  <a:pt x="0" y="884862"/>
                </a:lnTo>
                <a:lnTo>
                  <a:pt x="0" y="0"/>
                </a:lnTo>
                <a:close/>
              </a:path>
            </a:pathLst>
          </a:cu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spcFirstLastPara="0" vert="horz" wrap="square" lIns="41910" tIns="41910" rIns="41910" bIns="41910" numCol="1" spcCol="1270" anchor="ctr" anchorCtr="0"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 defTabSz="4889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900" dirty="0">
                <a:solidFill>
                  <a:srgbClr val="000000"/>
                </a:solidFill>
              </a:rPr>
              <a:t>Poprawa sytuacji na rynku pracy</a:t>
            </a:r>
            <a:endParaRPr lang="pl-PL" sz="900" kern="1200" dirty="0">
              <a:solidFill>
                <a:srgbClr val="000000"/>
              </a:solidFill>
            </a:endParaRPr>
          </a:p>
        </p:txBody>
      </p:sp>
      <p:sp>
        <p:nvSpPr>
          <p:cNvPr id="85" name="Prostokąt 84"/>
          <p:cNvSpPr/>
          <p:nvPr/>
        </p:nvSpPr>
        <p:spPr>
          <a:xfrm>
            <a:off x="7523257" y="6501541"/>
            <a:ext cx="4668743" cy="430887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pl-PL" sz="1050" i="1" dirty="0"/>
              <a:t>* kolorem pomarańczowym oznaczono czynniki zidentyfikowane dodatkowo w ramach badania</a:t>
            </a:r>
          </a:p>
        </p:txBody>
      </p:sp>
    </p:spTree>
    <p:extLst>
      <p:ext uri="{BB962C8B-B14F-4D97-AF65-F5344CB8AC3E}">
        <p14:creationId xmlns:p14="http://schemas.microsoft.com/office/powerpoint/2010/main" val="43722464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589</TotalTime>
  <Words>900</Words>
  <Application>Microsoft Office PowerPoint</Application>
  <PresentationFormat>Panoramiczny</PresentationFormat>
  <Paragraphs>81</Paragraphs>
  <Slides>2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2</vt:i4>
      </vt:variant>
    </vt:vector>
  </HeadingPairs>
  <TitlesOfParts>
    <vt:vector size="3" baseType="lpstr">
      <vt:lpstr>Motyw pakietu Office</vt:lpstr>
      <vt:lpstr>Prezentacja programu PowerPoint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Zosia Bieńkowska</dc:creator>
  <cp:lastModifiedBy>Beata Tomczak</cp:lastModifiedBy>
  <cp:revision>70</cp:revision>
  <dcterms:created xsi:type="dcterms:W3CDTF">2018-11-21T11:39:11Z</dcterms:created>
  <dcterms:modified xsi:type="dcterms:W3CDTF">2019-04-18T11:03:37Z</dcterms:modified>
</cp:coreProperties>
</file>

<file path=docProps/thumbnail.jpeg>
</file>